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D430C-41B5-456D-BE1E-803E6517E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F6AE6-FF8F-4EAF-8C75-7B3FE4178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5BB3C-5343-440E-8C4A-96C0D2C4C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B6B00-29A9-4C8D-A3B3-91A8E1460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FE91A9-A544-413B-9B6E-D2C2CE965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7B102B-1855-4993-B395-A2F053C81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77366-0390-4622-B8E5-572C1743B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D8128-EDDE-44EA-8A92-B500353E8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08F95-48AF-4216-A504-50EA74DE3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92F3B-4509-49C7-A364-D0D8F6BBB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2F172-DB15-4943-B43A-6FC658052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202214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大学新生入学领导力发展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领导力基本概念与重要性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大学新生领导力现状评估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校园内外资源整合与利用策略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课程设置与培训体系完善建议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社团活动参与和组织经验积累途径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校园政治环境对领导力发展影响分析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领导力基本概念与重要性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07" b="1920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领导力是一种影响力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通过自身言行影响他人，激发团队动力，实现共同目标。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领导力包含多种要素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如沟通能力、决策能力、团队协作能力、创新能力等。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领导力与权力不同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权力是职位赋予的，而领导力是个人魅力和能力的体现。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605" b="1560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提升个人综合素质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领导力培养有助于提升个人自信心、责任感、团队协作能力等。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为未来职业发展打下基础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具备良好领导力的毕业生更受用人单位欢迎，职业发展前景更广阔。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促进校园文化建设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学生领导者在校园文化建设中发挥着重要作用，有助于营造积极向上的校园氛围。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领导力在大学阶段意义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具备远见卓识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成功领导者能够洞察未来趋势，为团队指明方向。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卓越的沟通能力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善于倾听和表达，能够化解矛盾，促进团队协作。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强烈的责任心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对团队和成员负责，勇于承担责任。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创新能力与开放心态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鼓励创新，拥抱变革，以开放心态面对挑战。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成功领导者特质分析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增强个人魅力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拓展人际关系网络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通过参与团队活动和社交场合，结识更多志同道合的朋友和合作伙伴。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具备领导力的个人在求职和职场晋升中更具竞争力。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领导力培养有助于提升个人气质和魅力，增强自信心。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通过领导他人和团队，实现个人价值和成就感。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培养领导力对个人发展影响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大学新生领导力现状评估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3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组织专业面试官，通过面试了解新生的领导力潜质和表现。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设计涵盖领导力各个方面的问卷，对新生进行广泛调查。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模拟实际领导场景，观察新生在模拟情境中的反应和表现。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入学前领导力水平测试方法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对收集到的数据进行统计分析，得出新生领导力水平的整体情况和个体差异。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33" r="142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27" r="1242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将评估结果及时反馈给新生和相关部门，为后续的领导力培养提供参考。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针对评估中发现的问题和不足，制定具体的改进计划和措施。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评估结果分析与反馈机制建立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24" b="1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针对不同层次制定个性化培养计划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分层分类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根据新生的领导力水平、兴趣爱好、专业背景等因素，将其分为不同的层次和类别。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个性化培养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针对每个层次和类别的新生，制定个性化的领导力培养计划，包括课程设置、实践活动、导师指导等方面。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根据新生的学习情况和反馈，及时对培养计划进行调整和优化。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定期对新生的领导力发展情况进行跟踪评估，了解其在培养过程中的进步和变化。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将跟踪评估的结果反馈给新生和相关部门，为后续的领导力培养提供参考和依据。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效果反馈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根据跟踪评估的结果，及时对培养策略进行调整和优化，确保培养目标的实现。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跟踪评估及调整策略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校园内外资源整合与利用策略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担任班级或社团干部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通过担任班级或社团干部，锻炼领导才能和管理能力。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参加学生组织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加入学生会、社团等组织，参与组织策划活动，锻炼组织协调能力。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参与学术竞赛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参加各类学术、科技、文化竞赛，培养创新思维和解决问题的能力。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挖掘校内各类资源提升领导力途径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利用寒暑假参加社会实践、志愿服务等活动，了解社会、增长见识。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参加社会实践活动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在企业或机构进行实习或兼职，了解职场环境，提升职业素养。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实习或兼职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加入创新创业团队或项目，培养创业精神和团队协作能力。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参与创新创业项目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拓展校外实践机会增强社会实践经验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通过社交媒体、在线论坛等网络平台，分享资源、交流经验。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参加校际交流活动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通过校际交流、访学等活动，拓宽视野，结交更多朋友。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建立互助小组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与同学建立互助小组，共同学习、进步，培养合作精神。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17" r="149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00" r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搭建交流平台促进资源共享和互助成长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https://d.book118.com/656032022145010051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2024-09-17T13:27:40.477</cp:lastPrinted>
  <dcterms:created xsi:type="dcterms:W3CDTF">2024-09-17T05:27:40Z</dcterms:created>
  <dcterms:modified xsi:type="dcterms:W3CDTF">2024-09-17T05:27:42Z</dcterms:modified>
</cp:coreProperties>
</file>