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AE3FE39-B89D-439E-8DE1-DEE9266FA06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739B2-18AF-4ED0-9FAE-5E301CD8F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53BBF-5A07-477D-BBCD-AA0F25B1C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B319F-EA4D-48BA-B809-7BCEBEAC7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9F5A5-8C18-4265-812B-51C3799DC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F3E997-8BB4-4E40-96A9-02DCDB652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4DB75-F0E6-4179-8511-E3C5E9BD8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FD66DF-099D-4D47-AC54-A0E5EA0F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BD0D7-C925-48BE-A765-DD240E440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D5988-B658-4103-AFDB-484BD3BCF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19B41-E0F2-4FF8-A84F-1229A5AD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9435F-24BD-4219-A964-73DBB5B69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A5C0DB-AD6A-47E9-8143-993F097FCEB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A11CADD-0B68-4B7C-B0A6-2D8592E00F6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33225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pcl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术后护理查房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术后第一天护理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术后第二天护理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术后第三天护理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出院后护理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PCL</a:t>
            </a: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术后护理概述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PCL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术后护理是整个治疗过程中非常重要的一环，关系到患者的康复情况和治疗效果。在术后护理过程中，需要重点关注术后常见并发症的预防和处理，以及护理重点的合理安排。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PCL</a:t>
            </a: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术后护理要点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</a:t>
            </a:r>
            <a:r>
              <a:rPr lang="en-US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PCL</a:t>
            </a: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术后护理中，重点需要注意术后疼痛的管理、伤口的护理以及患者的康复训练。医护人员需要密切配合，确保患者在术后的康复过程中得到及时有效的护理和指导。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术后第一天护理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术后第一天护理要点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在术后的第一天护理中，需要密切观察病情变化，定期洗手并做好消毒工作，同时要注意病人的饮食安排，保证身体有充足的营养供给。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7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8"/>
          <p:cNvSpPr/>
          <p:nvPr/>
        </p:nvSpPr>
        <p:spPr>
          <a:xfrm>
            <a:off x="7873200" y="13716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清淡易消化的食物为主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饮食平衡，避免过饱或过饿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注意事项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避免疲劳，保持充足睡眠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按医嘱服用药物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第一天术后护理康复指导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运动康复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术后适度运动有助于促进身体康复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避免剧烈运动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术后第一天的护理工作至关重要，细致入微的护理能够有效控制并发症的发生，帮助患者早日康复。在护理过程中，务必遵循医嘱，注意病人的生理指标，以及注意事项，做好康复指导。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1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术后第二天护理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第二天术后护理检查项目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在第二天术后护理中，需要进行体温测量、伤口换药以及呼吸心率监测等检查项目，以确保病人的病情稳定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1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2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第二天术后护理护理重点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3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0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25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6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28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29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30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31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检查伤口包扎情况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观察伤口是否干燥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检查有无渗液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观察有无红肿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促进患者独立活动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鼓励病人适当活动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教育患者如何保持体力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病情变化及时上报医生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记录病人体征变化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及时向医生汇报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https://d.book118.com/656033225040010103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pcl术后护理查房</vt:lpstr>
      <vt:lpstr>目录</vt:lpstr>
      <vt:lpstr>第1章 概述</vt:lpstr>
      <vt:lpstr> </vt:lpstr>
      <vt:lpstr>PCL术后护理要点</vt:lpstr>
      <vt:lpstr>第2章 术后第一天护理</vt:lpstr>
      <vt:lpstr> </vt:lpstr>
      <vt:lpstr>第一天术后护理康复指导</vt:lpstr>
      <vt:lpstr>总结</vt:lpstr>
      <vt:lpstr>第3章 术后第二天护理</vt:lpstr>
      <vt:lpstr> </vt:lpstr>
      <vt:lpstr>第二天术后护理护理重点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2024-09-28T09:45:30.660</cp:lastPrinted>
  <dcterms:created xsi:type="dcterms:W3CDTF">2024-09-28T01:45:30Z</dcterms:created>
  <dcterms:modified xsi:type="dcterms:W3CDTF">2024-09-28T01:45:32Z</dcterms:modified>
</cp:coreProperties>
</file>