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744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3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816F3-1244-4E03-83FE-EC24C67ED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FC298-5655-48CC-8939-E55FAFB5F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E7F62-556B-4143-A621-341C65F2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C3469-EE71-47CD-8D0B-868B30377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A7C2D4-3325-42E6-A065-ABB10A160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4FE506-2BD2-47BB-95B0-1B3EF0A34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541441-BDC8-4DC1-BDEA-34B3B9F7D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B1E84-7020-4528-8E75-C6593020E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3AF3D-49C6-4E0E-B3FD-EB930BCAC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13EFC-85A0-47CC-A663-EF2176A66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B6DF0-666B-4CE5-A53F-2E405D2BA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734" r:id="rId2"/>
    <p:sldLayoutId id="2147494735" r:id="rId3"/>
    <p:sldLayoutId id="2147494736" r:id="rId4"/>
    <p:sldLayoutId id="2147494737" r:id="rId5"/>
    <p:sldLayoutId id="2147494738" r:id="rId6"/>
    <p:sldLayoutId id="2147494739" r:id="rId7"/>
    <p:sldLayoutId id="2147494740" r:id="rId8"/>
    <p:sldLayoutId id="2147494741" r:id="rId9"/>
    <p:sldLayoutId id="2147494742" r:id="rId10"/>
    <p:sldLayoutId id="214749474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3242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XXX,a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元阅读教学设计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4340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8145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2372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80213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元阅读的概念和特点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4698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8502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2729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500570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元阅读教学设计的基本原则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4992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3023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20864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元阅读教学设计的步骤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8796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34"/>
          <p:cNvSpPr/>
          <p:nvPr>
            <p:custDataLst>
              <p:tags r:id="rId15"/>
            </p:custDataLst>
          </p:nvPr>
        </p:nvSpPr>
        <p:spPr>
          <a:xfrm>
            <a:off x="1843405" y="569912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6"/>
            </p:custDataLst>
          </p:nvPr>
        </p:nvCxnSpPr>
        <p:spPr>
          <a:xfrm flipH="1">
            <a:off x="3981450" y="458597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1823720" y="439420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1802130" y="479107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元阅读教学设计的实践案例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30"/>
          <p:cNvSpPr/>
          <p:nvPr>
            <p:custDataLst>
              <p:tags r:id="rId19"/>
            </p:custDataLst>
          </p:nvPr>
        </p:nvSpPr>
        <p:spPr>
          <a:xfrm>
            <a:off x="504698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20"/>
            </p:custDataLst>
          </p:nvPr>
        </p:nvCxnSpPr>
        <p:spPr>
          <a:xfrm flipH="1">
            <a:off x="718502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8" name="序号"/>
          <p:cNvSpPr txBox="1"/>
          <p:nvPr>
            <p:custDataLst>
              <p:tags r:id="rId21"/>
            </p:custDataLst>
          </p:nvPr>
        </p:nvSpPr>
        <p:spPr>
          <a:xfrm>
            <a:off x="502729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00570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元阅读教学设计的注意事项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矩形 26"/>
          <p:cNvSpPr/>
          <p:nvPr>
            <p:custDataLst>
              <p:tags r:id="rId23"/>
            </p:custDataLst>
          </p:nvPr>
        </p:nvSpPr>
        <p:spPr>
          <a:xfrm>
            <a:off x="824992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4" name="序号"/>
          <p:cNvSpPr txBox="1"/>
          <p:nvPr>
            <p:custDataLst>
              <p:tags r:id="rId24"/>
            </p:custDataLst>
          </p:nvPr>
        </p:nvSpPr>
        <p:spPr>
          <a:xfrm>
            <a:off x="823023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Six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6" name="标题"/>
          <p:cNvSpPr txBox="1"/>
          <p:nvPr>
            <p:custDataLst>
              <p:tags r:id="rId25"/>
            </p:custDataLst>
          </p:nvPr>
        </p:nvSpPr>
        <p:spPr>
          <a:xfrm>
            <a:off x="820864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元阅读教学设计的未来发展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9" name="直接连接符 29"/>
          <p:cNvCxnSpPr/>
          <p:nvPr>
            <p:custDataLst>
              <p:tags r:id="rId26"/>
            </p:custDataLst>
          </p:nvPr>
        </p:nvCxnSpPr>
        <p:spPr>
          <a:xfrm flipH="1">
            <a:off x="1038796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元阅读的概念和特点</a:t>
            </a:r>
            <a:endParaRPr lang="zh-CN" altLang="en-US"/>
          </a:p>
        </p:txBody>
      </p:sp>
      <p:sp>
        <p:nvSpPr>
          <p:cNvPr id="10489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https://d.book118.com/656033242154010032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2"/>
  <p:tag name="KSO_WM_UNIT_INDEX" val="1_6_2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3"/>
  <p:tag name="KSO_WM_UNIT_INDEX" val="1_6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MiSans Heavy</vt:lpstr>
      <vt:lpstr>MiSans Normal</vt:lpstr>
      <vt:lpstr>MiSans</vt:lpstr>
      <vt:lpstr>Wingdings</vt:lpstr>
      <vt:lpstr>Office Theme</vt:lpstr>
      <vt:lpstr>元阅读教学设计</vt:lpstr>
      <vt:lpstr>目录</vt:lpstr>
      <vt:lpstr>元阅读的概念和特点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2024-08-31T22:16:02.250</cp:lastPrinted>
  <dcterms:created xsi:type="dcterms:W3CDTF">2024-08-31T14:16:02Z</dcterms:created>
  <dcterms:modified xsi:type="dcterms:W3CDTF">2024-08-31T14:16:04Z</dcterms:modified>
</cp:coreProperties>
</file>