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D3C6F2-C4F2-4AA8-86AF-983AC0B28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63D63-FF53-4946-A328-9E2F0B714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E7178-31B6-42B7-94B8-109A541DA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51B60E-32FB-4636-A89E-FF97782F8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0C5644-C9EA-4787-8482-CFC264A6DD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DFD195-D3CB-4FC8-9BB8-FB16AB842A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0D502A-EBFC-4301-873B-6646967943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30632B-E484-48DF-9381-15BF6BF64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14DFF-807F-4F63-8909-467A0878FA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093FC-9E44-4EA1-8617-0268C29F6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6F193-A5FF-4D93-A09D-B7DC6E877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3401021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生活焚烧电厂热控课件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生活焚烧电厂热控系统概述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生活焚烧电厂热控系统的监控与控制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生活焚烧电厂热控系统的维护与管理</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生活焚烧电厂热控系统的优化与改进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生活焚烧电厂热控系统的未来发展趋势</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分析当前生活焚烧电厂热控系统面临的问题和挑战，以及解决这些问题的意义和价值。</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介绍生活焚烧电厂热控系统的基本概念、发展历程和应用领域。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2" r="152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热控系统的重要性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阐述热控系统在生活焚烧电厂中的重要地位和作用，如保证电厂安全、稳定、经济运行等。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强调热控系统对于提高生活焚烧电厂的能源利用效率和环保性能的关键作用。</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生活焚烧电厂热控系统概述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传感器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控制器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执行器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监控系统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热控系统的组成</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371" r="1237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48" r="1654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用于检测温度、压力、流量等参数，将物理量转化为电信号。</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根据传感器输入的信号，通过运算处理，输出控制信号。</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根据控制信号，调节阀门、电机等设备，实现热工过程的控制。</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对整个热控系统进行实时监测和记录，确保系统正常运行。</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714" r="1771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根据预设的参数和逻辑，自动调节热工过程，保持系统稳定运行。</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自动控制</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当系统出现异常时，自动采取安全措施，防止事故发生。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安全保护</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对热工数据进行实时采集、处理和存储，为决策提供依据。</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数据采集与处理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通过网络技术，实现远程监控和故障诊断，提高维护效率。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远程监控与诊断</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热控系统的功能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通过传感器检测热工参数，如温度、压力、流量等。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检测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控制器根据输入的信号进行运算处理，得出控制信号。</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运算处理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执行器根据控制信号调节设备，实现热工过程的自动控制。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控制执行</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通过实时监测和反馈调节，不断优化控制效果，确保系统稳定运行。</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反馈调节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热控系统的运行原理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生活焚烧电厂热控系统的监控与控制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用于检测温度、压力、流量等热工参数，将物理量转化为电信号。</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传感器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显示仪表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报警装置</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数据记录与存储系统</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将传感器采集的电信号转换为直观的数值或图形，以便操作员监控。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当热工参数超过预设范围时，触发报警装置发出声光报警信号。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记录和存储热工参数的历史数据，便于后续分析和故障排查。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监控系统的构成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789" r="17789"/>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根据设定值与实际值的偏差，计算出控制信号输出到执行机构。</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接收控制信号，驱动调节阀、变频器等设备，实现对热工参数的调节。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执行机构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在系统出现异常时，自动采取安全措施，如切断电源、关闭阀门等。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保护装置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实现控制系统与上位机、其他智能仪表等之间的数据通讯。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通讯接口</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控制系统的构成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https://d.book118.com/656034010213010033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2024-09-02T13:28:13.859</cp:lastPrinted>
  <dcterms:created xsi:type="dcterms:W3CDTF">2024-09-02T05:28:13Z</dcterms:created>
  <dcterms:modified xsi:type="dcterms:W3CDTF">2024-09-02T05:28:15Z</dcterms:modified>
</cp:coreProperties>
</file>