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2FD11-72D1-4AB2-9CDE-775164518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A7C08-B228-4446-8C14-F85BD9EDE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3A152-A569-4079-AFA4-8FA10F363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06904-DD06-4D5F-9F49-4ACEA72D7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07637E-0641-4928-8245-68B64789D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61162-D48E-4D8E-ACF0-C4D2E5453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90BE7-3FAE-4A33-85E9-6E4319130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04F0B-35FC-4D6E-8BEA-E0ECCB78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8E17F-DB31-4012-9D6B-6075CAFB5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7C27A-3204-43E8-9795-08C699A36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F486F-D68F-408B-9FE0-C8885A49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663" r:id="rId2"/>
    <p:sldLayoutId id="2147502664" r:id="rId3"/>
    <p:sldLayoutId id="2147502665" r:id="rId4"/>
    <p:sldLayoutId id="2147502666" r:id="rId5"/>
    <p:sldLayoutId id="2147502667" r:id="rId6"/>
    <p:sldLayoutId id="2147502668" r:id="rId7"/>
    <p:sldLayoutId id="2147502669" r:id="rId8"/>
    <p:sldLayoutId id="2147502670" r:id="rId9"/>
    <p:sldLayoutId id="2147502671" r:id="rId10"/>
    <p:sldLayoutId id="214750267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40411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学校双减背景下的学生实践创新活动的组织与评价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104965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110363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110363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双减政策背景下的学生实践创新活动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205867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211264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211264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学生实践创新活动的组织方式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30676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31216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31216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学生实践创新活动的评价方法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407670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413067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413067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学生实践创新活动的案例分析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508571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513969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513969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如何提升学生实践创新活动的质量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双减政策背景下的学生实践创新活动</a:t>
            </a:r>
            <a:endParaRPr lang="zh-CN" altLang="en-US">
              <a:sym typeface="+mn-lt"/>
            </a:endParaRPr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双减政策解读</a:t>
            </a:r>
            <a:endParaRPr lang="zh-CN" altLang="en-US"/>
          </a:p>
        </p:txBody>
      </p:sp>
      <p:sp>
        <p:nvSpPr>
          <p:cNvPr id="104890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双减政策的含义：指减轻义务教育阶段学生过重作业负担和校外培训负担。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双减政策的目标：旨在促进教育公平，提升学生综合素质，以及缓解家长焦虑。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双减政策的具体措施：包括减少作业量、禁止超前培训、规范校外培训等。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双减政策的影响：有利于促进学生全面发展，减轻家庭经济负担，推动教育行业回归公益属性。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学生实践创新活动的意义</a:t>
            </a:r>
            <a:endParaRPr lang="zh-CN" altLang="en-US"/>
          </a:p>
        </p:txBody>
      </p:sp>
      <p:sp>
        <p:nvSpPr>
          <p:cNvPr id="104896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提升学生综合素质：通过实践活动，学生可以获得课堂以外的知识和技能，提高综合素质。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培养创新能力：实践创新活动鼓励学生自主探索、创新思维，有助于培养学生的创新能力。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促进团队协作：实践活动通常需要团队合作，有助于培养学生的团队协作意识和沟通能力。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增强实践能力：实践创新活动注重实践操作，有助于增强学生的动手能力和解决实际问题的能力。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双减政策对学生实践创新活动的影响</a:t>
            </a:r>
            <a:endParaRPr lang="zh-CN" altLang="en-US"/>
          </a:p>
        </p:txBody>
      </p:sp>
      <p:sp>
        <p:nvSpPr>
          <p:cNvPr id="104902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减轻学生课业负担，增加学生参与实践创新活动的时间和机会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推动学校转变育人方式，注重学生实践能力和创新精神的培养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促进教育公平，让更多学生有机会接受高质量的实践创新教育资源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强化学校教育主阵地作用，提升教师开展实践创新教育的意识和能力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如何在双减背景下开展学生实践创新活动</a:t>
            </a:r>
            <a:endParaRPr lang="zh-CN" altLang="en-US"/>
          </a:p>
        </p:txBody>
      </p:sp>
      <p:sp>
        <p:nvSpPr>
          <p:cNvPr id="104908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充分利用学校资源，为学生提供多样化的实践创新机会。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建立科学的学生实践创新评价体系，激励学生积极参与。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鼓励学生参与各类实践活动，培养其创新意识和实践能力。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结合双减政策，调整课程设置，增加实践创新课程的比重。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学生实践创新活动的组织方式</a:t>
            </a:r>
            <a:endParaRPr lang="zh-CN" altLang="en-US">
              <a:sym typeface="+mn-lt"/>
            </a:endParaRPr>
          </a:p>
        </p:txBody>
      </p:sp>
      <p:sp>
        <p:nvSpPr>
          <p:cNvPr id="10491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确定活动主题和目标</a:t>
            </a:r>
            <a:endParaRPr lang="zh-CN" altLang="en-US"/>
          </a:p>
        </p:txBody>
      </p:sp>
      <p:sp>
        <p:nvSpPr>
          <p:cNvPr id="1049196" name="矩形 31"/>
          <p:cNvSpPr/>
          <p:nvPr>
            <p:custDataLst>
              <p:tags r:id="rId2"/>
            </p:custDataLst>
          </p:nvPr>
        </p:nvSpPr>
        <p:spPr>
          <a:xfrm>
            <a:off x="838200" y="2009390"/>
            <a:ext cx="10517145" cy="16218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主题：与学科知识、生活实际相结合，激发学生兴趣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"/>
          <p:cNvSpPr/>
          <p:nvPr>
            <p:custDataLst>
              <p:tags r:id="rId3"/>
            </p:custDataLst>
          </p:nvPr>
        </p:nvSpPr>
        <p:spPr>
          <a:xfrm>
            <a:off x="838200" y="3910786"/>
            <a:ext cx="10517145" cy="16218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目标：培养学生的创新精神和实践能力，提升综合素质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制定活动方案和计划</a:t>
            </a:r>
            <a:endParaRPr lang="zh-CN" altLang="en-US"/>
          </a:p>
        </p:txBody>
      </p:sp>
      <p:sp>
        <p:nvSpPr>
          <p:cNvPr id="10492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确定活动目标：明确活动目的和预期成果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确定活动内容：根据学校和学生实际情况，选择合适的实践创新项目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制定活动计划：安排活动时间、地点、参与人员等，确保活动顺利进行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方案调整与完善：根据实际情况及时调整方案，确保活动效果最大化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组织活动的实施</a:t>
            </a:r>
            <a:endParaRPr lang="zh-CN" altLang="en-US"/>
          </a:p>
        </p:txBody>
      </p:sp>
      <p:sp>
        <p:nvSpPr>
          <p:cNvPr id="104929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实施活动并进行过程管理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组织学生参与和分工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制定活动计划和方案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确定活动主题和目标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活动的总结和反思</a:t>
            </a:r>
            <a:endParaRPr lang="zh-CN" altLang="en-US"/>
          </a:p>
        </p:txBody>
      </p:sp>
      <p:sp>
        <p:nvSpPr>
          <p:cNvPr id="104935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总结活动经验，分析成功与不足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反思活动组织过程中的问题与挑战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提炼组织学生实践创新活动的有效策略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针对双减背景下的学生实践创新活动提出改进建议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学生实践创新活动的评价方法</a:t>
            </a:r>
            <a:endParaRPr lang="zh-CN" altLang="en-US">
              <a:sym typeface="+mn-lt"/>
            </a:endParaRPr>
          </a:p>
        </p:txBody>
      </p:sp>
      <p:sp>
        <p:nvSpPr>
          <p:cNvPr id="10493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过程性评价</a:t>
            </a:r>
            <a:endParaRPr lang="zh-CN" altLang="en-US"/>
          </a:p>
        </p:txBody>
      </p:sp>
      <p:sp>
        <p:nvSpPr>
          <p:cNvPr id="104943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定义：在活动过程中及时进行评价，关注学生的实际表现和进步。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优势：能够及时反馈、针对性强、有利于学生及时调整学习策略。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方法：观察、记录、口头反馈、作业评价等。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目的：及时发现问题、调整教学策略，促进学生能力的提高。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https://d.book118.com/656034041125010033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学校双减背景下的学生实践创新活动的组织与评价</vt:lpstr>
      <vt:lpstr>目录</vt:lpstr>
      <vt:lpstr>双减政策背景下的学生实践创新活动</vt:lpstr>
      <vt:lpstr>双减政策解读</vt:lpstr>
      <vt:lpstr>学生实践创新活动的意义</vt:lpstr>
      <vt:lpstr>双减政策对学生实践创新活动的影响</vt:lpstr>
      <vt:lpstr>如何在双减背景下开展学生实践创新活动</vt:lpstr>
      <vt:lpstr>学生实践创新活动的组织方式</vt:lpstr>
      <vt:lpstr>确定活动主题和目标</vt:lpstr>
      <vt:lpstr>制定活动方案和计划</vt:lpstr>
      <vt:lpstr>组织活动的实施</vt:lpstr>
      <vt:lpstr>活动的总结和反思</vt:lpstr>
      <vt:lpstr>学生实践创新活动的评价方法</vt:lpstr>
      <vt:lpstr>过程性评价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2024-09-02T04:20:19.674</cp:lastPrinted>
  <dcterms:created xsi:type="dcterms:W3CDTF">2024-09-01T20:20:19Z</dcterms:created>
  <dcterms:modified xsi:type="dcterms:W3CDTF">2024-09-01T20:20:21Z</dcterms:modified>
</cp:coreProperties>
</file>