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60263-30E5-447F-9761-18B939AD5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BD8C0-8459-4D58-AA92-9E9B95CC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340D9-4814-4B77-8596-DB11A7FA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73604-63E4-4C7F-A291-A7A87F7A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8D694-3D0A-4360-B5BB-C254FFA5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4E769-4241-4AAB-B4B4-FBACF683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C31ED-BFE0-4E1E-BDE4-1C6BF9DC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604C-9CF6-499C-9981-007DA128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D29C9-3CD8-44ED-97E7-B40F74D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7004F-AF7C-4C7E-BBE5-28555D2E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3A22D-B2D3-4C5D-8FBB-3F503685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41201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情感词语的魅力与深意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情感词语的魅力表现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情感词语的深意挖掘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情感词语在文学中的运用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情感词语在日常交流中的作用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情感词语的学习与运用建议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69" r="25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情感词语是用来表达人类情感、情绪和感受的词语，是语言中最富有感染力和表现力的部分。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情感词语具有主观性、直接性和生动性等特点，能够直接触动人心，引起共鸣。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情感词语是传递情感的主要手段，能够让人们更加真实地表达自己的内心世界。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传递情感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增强语言表现力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情感词语的运用能够增强语言的表现力，使语言更加生动、形象、富有感染力。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情感词语的运用能够促进人际交流，拉近人与人之间的距离，增进彼此的理解和信任。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情感词语的重要性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如愉快、高兴、喜悦、幸福等，表达积极、向上的情感和情绪。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312" b="1131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积极情感词语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如悲伤、忧愁、沮丧、痛苦等，表达消极、向下的情感和情绪。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消极情感词语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如平静、淡定、坦然等，表达中立或者客观的情感和情绪。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中性情感词语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情感词语的分类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情感词语的魅力表现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情感词语能够精准地描绘出人物内心的细腻变化，使得读者或听者能够深刻感受到情感的波动。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描绘细腻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通过情感词语的描绘，人们可以在脑海中形成一幅幅生动的画面，使得抽象的情感变得具象化。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画面感强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情感词语往往能够触发人们的感官体验，使得人们仿佛能够触摸到情感的真实存在。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触感真实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富有感染力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传递情感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情感词语是传递情感的重要载体，能够使得人们感受到他人的喜怒哀乐，从而产生共鸣。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激发热情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富有感染力的情感词语能够激发人们的热情，使得人们更加积极地投入到生活和工作中。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正面的情感词语能够增强人们的信心，使得人们更加坚定地面对困难和挑战。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情感词语所表达的情感体验往往与社会现象、时代背景等密切相关，能够引发整个社会的共鸣和思考。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情感是人类共同的语言，情感词语所表达的情感体验往往具有普遍性，能够引发广泛的共鸣。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当人们读到或听到某些情感词语时，往往会触发自己内心深处的情感体验，从而产生强烈的共鸣。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引发共鸣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情感词语的深意挖掘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上下文关联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情感词语的含义常受上下文影响，需结合语境进行理解。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情境感知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理解情感词语需考虑所处情境，如场合、时间、人物关系等。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语境推理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通过语境推理，挖掘情感词语背后的隐含信息和深层含义。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情感词语通常带有明显的情感倾向，如积极、消极、中性等。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情感倾向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不同情感词语所表达的情感强度不同，需细致区分。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情感强度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情感词语可表达情感的变化过程，如由悲转喜、由怒转平等。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情感色彩解读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https://d.book118.com/656034120102010045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2024-09-14T02:36:24.516</cp:lastPrinted>
  <dcterms:created xsi:type="dcterms:W3CDTF">2024-09-13T18:36:24Z</dcterms:created>
  <dcterms:modified xsi:type="dcterms:W3CDTF">2024-09-13T18:36:26Z</dcterms:modified>
</cp:coreProperties>
</file>