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ED2AA-2B90-4E18-9886-E32A84C9F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B2E69-F81B-4C1E-992F-580E1A419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B7FDD-247F-4C62-AC24-248C0D5AF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84884-2AA0-49B0-A4B4-6273B7D81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EEF7DD-67AE-4151-A467-EA66B30C1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FBBDF9-DBAE-4C15-9CC8-A4C3AB362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DCF6A7-1BC6-45F9-B636-E8FF5D22B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9FEFF-F9F5-4A17-A5B7-3C3B42FE9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52FDF-B16A-4D2E-ADEA-BAC17F5F0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1EA67-3DB3-40F5-B120-4B88E56DA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0BE69-EB6E-44AC-8BEF-2821A1DF1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40222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掌握车辆安全生产隐患排查与治理技巧的培训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隐患识别与评估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治理措施与实施方案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促进交通运输事业发展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562" b="2356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车辆安全生产的重要性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车辆安全生产直接关系到人民群众的生命财产安全，一旦发生事故，往往会造成严重的人员伤亡和财产损失。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车辆是交通运输的重要工具，车辆安全生产对于保障交通运输畅通、促进经济发展具有重要意义。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车辆事故往往会引起社会广泛关注，对事故处理和善后工作带来巨大压力，车辆安全生产对于维护社会稳定具有重要作用。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我国《安全生产法》、《道路交通安全法》等法律法规对车辆安全生产提出了明确要求。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42" r="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交通运输、公安等部门制定了一系列车辆安全生产标准和规范，如《机动车运行安全技术条件》等。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各车辆生产企业、运输企业结合实际制定了相应的车辆安全生产规章制度。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车辆安全生产法规与标准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366" b="1536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车辆安全生产现状分析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事故总量仍然较大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尽管近年来我国车辆安全生产形势总体稳定，但事故总量仍然较大，重特大事故时有发生。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安全隐患排查治理不到位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一些企业和个人对车辆安全隐患排查治理不重视，排查不深入、治理不彻底。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监管执法力度不够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部分地区和部门对车辆安全生产的监管执法力度不够，存在监管盲区。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对车辆进行每日例行检查，包括发动机、制动系统、轮胎等关键部件。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每日巡查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按照规定周期对车辆进行全面检查，确保各项性能指标符合要求。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鼓励驾驶员主动报告车辆异常情况，以便及时发现并处理隐患。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驾驶员报告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常规排查方法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针对某一类问题或部件进行的深入检查，如制动系统专项检查、电气系统专项检查等。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请专业维修人员对车辆进行诊断，利用专业设备和技术手段发现潜在隐患。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专家诊断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通过车载传感器和数据分析技术，实时监测车辆运行状态，发现异常情况。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专项排查方法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春季检查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秋季检查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季节性排查方法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重点关注车辆冷却系统、空调系统等，确保在夏季高温天气下正常运行。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加强轮胎、制动系统等关键部件的检查，确保在高温多雨季节行车安全。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重点排查车辆电气系统、防滑设备等，确保在冰雪天气下安全行驶。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检查车辆暖风系统、发动机等，确保在冬季低温环境下正常工作。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节中巡查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在节假日期间加强车辆巡查频次，及时发现并处理突发问题。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节前检查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在节假日前对车辆进行全面检查，确保各项安全设施完好有效。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节假日结束后对车辆进行复查，确保车辆恢复正常运行状态。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节假日排查方法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隐患识别与评估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583" r="6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邀请行业专家或专业机构对车辆安全进行评估，提出存在的隐患和改进建议。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通过直接观察车辆运行、设备状况、人员操作等，发现存在的异常情况和潜在隐患。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针对车辆使用、维护、管理等环节设计问卷，收集相关人员对隐患的识别和看法。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隐患识别方法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417" r="6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评估隐患可能对车辆运行和人员安全造成的危害程度和影响范围。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分析隐患发生的概率和频率，以及现有控制措施的有效性。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可控性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评估企业或个人对隐患的控制能力和治理措施的可行性。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隐患评估标准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https://d.book118.com/656040222114010042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2024-09-09T21:40:57.765</cp:lastPrinted>
  <dcterms:created xsi:type="dcterms:W3CDTF">2024-09-09T13:40:57Z</dcterms:created>
  <dcterms:modified xsi:type="dcterms:W3CDTF">2024-09-09T13:41:00Z</dcterms:modified>
</cp:coreProperties>
</file>