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1AF5B-6830-4857-8EFF-B5B93A976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6E80-66E3-4602-810D-950105BE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E8D2F-ACD6-470D-BF1F-463A19C7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1D955-EBF7-4B42-9039-79FA6091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751CD-4964-471C-A364-184FC882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6D280-75AC-4656-AA95-DD1EEE8C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6EC9A-1990-4851-ADD1-2D5E03B7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6EF6B-3A7A-4B24-ADB2-C2C5620A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C9763-26BF-4890-B00B-9C9FE0EC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95194-C303-4623-82B2-4AEAC74E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3760C-F2BC-45DF-A9E7-75C7B9A7A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41121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Pandas统计分析基础掌握DataFrame的常用操作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Pandas概述与安装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DataFrame基础操作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数据筛选与排序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案例实战：电商数据分析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Pandas概述与安装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Pandas是一个开源的Python数据分析工具库，提供了快速、灵活和富有表现力的数据结构，以便于轻松地进行数据清洗和分析。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Pandas基于NumPy库构建，扩展了其功能，提供了更高级的数据结构和数据分析工具。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24" b="332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417" b="114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Pandas广泛应用于数据科学、金融分析、统计分析等领域，是Python数据分析的必备工具之一。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50" b="127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Pandas简介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4" r="107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在命令行中输入`pip install pandas`即可安装Pandas库。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使用pip安装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如果你使用的是Anaconda发行版，可以在Anaconda Navigator中安装Pandas库。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使用Anaconda安装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安装完成后，在Python环境中输入`import pandas`，如果没有报错，则说明安装成功。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验证安装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安装Pandas库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导入Pandas模块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在Python脚本中，使用`import pandas as pd`语句导入Pandas模块，并使用别名`pd`引用Pandas库。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导入Pandas模块后，你可以使用Pandas提供的数据结构和函数进行数据分析和处理。例如，使用`pd.DataFrame()`函数创建一个DataFrame对象。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DataFrame基础操作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读取外部数据创建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Pandas提供了多种读取外部数据的方法，如read_csv、read_excel等，可以直接将数据读取为DataFrame对象。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通过字典创建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可以使用字典来创建DataFrame对象，其中字典的键表示列名，字典的值表示列数据。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通过二维数组创建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可以使用二维数组或列表来创建DataFrame对象，同时需要指定列名。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通过Series创建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可以使用Pandas中的Series对象来创建DataFrame，每个Series对象表示一列数据。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创建DataFrame对象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查看列名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使用index属性可以查看DataFrame的索引。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查看索引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查看数据维度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查看数据类型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使用dtypes属性可以查看DataFrame每列的数据类型。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使用columns属性可以查看DataFrame的列名。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使用shape属性可以查看DataFrame的行数和列数。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查看DataFrame结构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通过列名访问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可以直接使用列名来访问DataFrame中的某一列数据。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通过位置访问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可以使用iloc方法通过行号和列号的位置来访问DataFrame中的数据。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通过标签访问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可以使用loc方法通过行标签和列标签来访问DataFrame中的数据。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使用条件访问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可以使用布尔索引来访问满足特定条件的DataFrame数据。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访问DataFrame数据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interpolate()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用插值法填充缺失值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dropna()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删除含有缺失值的行或列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fillna()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用指定值填充缺失值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drop_duplicates()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删除重复的行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keep参数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选择保留哪个重复行（如 'first', 'last'）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duplicated()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标记重复的行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重复值处理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astype()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转换为指定类型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map()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将某个列的值映射为另一个值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to_datetime()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转换为日期时间类型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to_numeric()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转换为数字类型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数据类型转换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https://d.book118.com/656041121013010043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2024-09-10T20:09:07.707</cp:lastPrinted>
  <dcterms:created xsi:type="dcterms:W3CDTF">2024-09-10T12:09:07Z</dcterms:created>
  <dcterms:modified xsi:type="dcterms:W3CDTF">2024-09-10T12:09:09Z</dcterms:modified>
</cp:coreProperties>
</file>