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9F8CE-B87D-4A03-8D57-AE658CDAD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0385E-6641-4834-B307-0F55AC00B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F96CB-8D76-464F-BA41-4EA7533A4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92A9AE-175B-4BCD-8B10-1EACAB714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54BB00-1D29-4529-BC2E-AA4253B37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F5E155-F307-47F0-8845-788EC2230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D30FBB-F48C-4955-A100-1EB835DEF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5A6BDD-BCB4-4C4F-95E1-C07041B4D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77F2C6-13C0-43BF-9F4B-EA338E076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1E1E8-5FBA-4475-AAF9-68614A564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85AD1-B9E0-48EE-A1BE-C5137213E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4205111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市政工程施工安全要求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施工安全技术要求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特殊环境下的施工安全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市政工程安全评价与改进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市政工程施工安全案例分析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安全施工的定义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安全施工是指在市政工程施工过程中，采取必要的安全措施，确保施工人员的生命安全和身体健康，同时避免对周围环境和财产造成损害。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安全施工涉及到施工现场的安全管理、安全技术、安全教育和应急救援等多个方面。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保障施工人员的人身安全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施工安全的重要性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施工安全是保障施工人员生命安全和身体健康的重要措施，能够有效地减少伤亡事故的发生。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提高工程质量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安全施工能够保证施工过程的稳定性和可靠性，从而提高工程质量，减少工程事故的发生。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施工安全能够减少社会矛盾和纠纷，维护社会稳定。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44" r="26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国家制定了一系列法律法规，如《中华人民共和国安全生产法》、《建设工程安全生产管理条例》等，对市政工程施工安全提出了明确的要求和规范。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地方政府也根据实际情况制定了相应的地方法规和规章，进一步加强了对市政工程施工安全的监管。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施工安全的法律法规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施工现场安全管理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确保所有施工人员了解并遵循安全操作规程，降低操作风险。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制定并执行安全操作规程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明确各级管理人员和施工人员的安全责任，建立考核和奖惩机制。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实施安全责任制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对施工现场进行定期安全检查，及时发现并处理安全隐患。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定期进行安全检查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对新进场人员进行安全教育培训，提高其安全意识和技能。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开展安全教育培训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定期进行安全交底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250" r="18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开展应急演练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292" r="18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对施工人员进行定期的安全交底，使其了解施工过程中的安全风险和应对措施。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定期组织应急演练，提高施工人员在紧急情况下的应对能力。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定期进行安全检查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对施工现场进行定期的安全检查，确保各项安全措施得到有效执行。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建立隐患排查台账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对排查出的安全隐患进行记录，并跟踪整改情况。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隐患排查与整改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及时发现并整改施工现场存在的安全隐患，防止事故发生。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安全检查与隐患排查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根据施工现场的特点，制定相应的应急预案，明确应急组织、救援程序和资源调配方案。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配备应急救援器材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根据应急预案的需要，配备相应的应急救援器材和设备，确保其处于良好状态。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事故报告与处理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发生事故后，及时报告并启动应急预案，采取有效措施防止事故扩大，同时配合相关部门进行事故调查和处理。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应急救援与事故处理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施工安全技术要求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临时用电应采用三相五线制，使用电缆线沿墙敷设，接地线采用黄绿双色线，并做到三级配电、二级保护和一机一箱一闸一漏电保护。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总配电箱和分配电箱应装设漏电保护器，其额定漏电动作电流应不大于30mA，漏电动作时间应不大于0.1s。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所有电气设备应按规定进行保护接零或保护接地，并应采用TN-S系统供电。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电气设备应有良好的绝缘性能，其绝缘电阻不得小于1MΩ。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临时用电设备的金属外壳应与PE线连接，并应采用双极开关进行保护。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施工现场的临时用电设备应有专人管理，并应定期检查和维护。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施工临时用电安全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施工机械设备安全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161234" y="1569750"/>
            <a:ext cx="2267763" cy="1552257"/>
            <a:chOff x="1161234" y="1569750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1161234" y="156975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施工机械设备应按规定进行验收，合格后方可使用。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4158410"/>
            <a:ext cx="2267763" cy="1552257"/>
            <a:chOff x="1094842" y="4158410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415841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机械设备操作人员应经过专业培训，并应持证上岗。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6899028" y="1445268"/>
            <a:ext cx="2267763" cy="1552257"/>
            <a:chOff x="6899028" y="1445268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6899028" y="144526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机械设备应定期进行检查和维护，确保其正常运转。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899028" y="4698220"/>
            <a:ext cx="2267763" cy="1552257"/>
            <a:chOff x="6899028" y="4698220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6899028" y="469822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机械设备应设置安全防护装置，如防护罩、防护栏杆等，并应确保其完好无损。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482164" y="3015139"/>
            <a:ext cx="2267763" cy="1552257"/>
            <a:chOff x="9482164" y="3015139"/>
            <a:chExt cx="2267763" cy="1552257"/>
          </a:xfrm>
        </p:grpSpPr>
        <p:sp>
          <p:nvSpPr>
            <p:cNvPr id="34" name="TextBox 34"/>
            <p:cNvSpPr txBox="1"/>
            <p:nvPr/>
          </p:nvSpPr>
          <p:spPr>
            <a:xfrm>
              <a:off x="9482164" y="301513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机械设备应按规定进行保养和维修，不得带病运转。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https://d.book118.com/656042051113010055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2024-09-22T23:05:51.839</cp:lastPrinted>
  <dcterms:created xsi:type="dcterms:W3CDTF">2024-09-22T15:05:51Z</dcterms:created>
  <dcterms:modified xsi:type="dcterms:W3CDTF">2024-09-22T15:05:53Z</dcterms:modified>
</cp:coreProperties>
</file>