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4D615-D664-4A2F-A5B2-7D880AA4D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2CA62-CB16-4572-927D-7BE3074C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D0409-9D31-4258-879A-32184F744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A53D8-DE93-43A6-BFDF-DB7EFDB8F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EA72A3-2388-42FB-A1A1-75D430AE5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B6067-295F-42AC-9553-457EE6C2B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A1B1F1-57F1-46F3-9A2D-CC4C43D7B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40C40-611E-435B-B38B-15DBBB8D4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D04DB-B6E0-4FB2-9C1F-5D3716210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B5F3D-F0D9-4C2C-BCDA-58BB16F1D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59B0E-1F5E-4C6C-A80F-F890CBAE0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5101005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职业生涯的规划蓝图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人脉资源拓展与维护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时间管理与自律能力培养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通过职业规划，个人可以明确职业目标和发展路径，避免盲目尝试和走弯路，提高职业发展的效率。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提升职业发展的效率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职业规划有助于个人了解自身优势和不足，通过学习和实践提升职业技能和素养，增强职业竞争力。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职业规划不仅关注职业发展，也注重个人生活和家庭的平衡，帮助个人在职业成功的同时，享受幸福的生活。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实现职业与生活的平衡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071" r="407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职业规划的首要目的是帮助个人明确自己的职业目标，包括短期、中期和长期的目标，为职业发展提供清晰的方向。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职业规划不仅设定目标，还提供实现这些目标的具体计划和行动步骤，确保个人能够有条不紊地朝着目标前进。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制定实现目标的计划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通过职业规划，个人可以深入了解自己的兴趣、特长和价值观，发掘自身潜力，找到最适合自己的职业领域和发展方向。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发掘自身潜力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职业规划有助于个人了解职业市场的趋势和变化，提前做好准备和调整，以适应不断变化的职业环境。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适应职业市场的变化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自我认知与定位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喜欢阅读、旅行、音乐、运动等，这些爱好丰富了我的生活体验，也培养了我的审美和品味。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具备良好的沟通能力、组织能力和领导能力，这些特长在工作和学习中得到了充分体现。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兴趣爱好与特长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特长技能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热情开朗，善于与人交往；做事认真负责，注重细节；具备创新思维和解决问题的能力。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优势所在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在工作中能够快速适应新环境和新任务，善于团队合作，具备较强的学习能力和责任心。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注重个人成长和社会价值，追求真理、善良和美好，尊重多元文化，关注环保和公益事业。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倾向于选择具有挑战性和发展空间的职业，注重工作与个人兴趣的契合度，希望在工作中实现自我价值和社会价值的统一。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职业倾向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价值观与职业倾向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通过不断提升自身能力和表现，逐步晋升到更高层次的职位，承担更多责任和挑战。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职位晋升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04" r="92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541" r="45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持续学习和提升自己的专业技能，成为所在领域的专家或权威人士。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通过积极参与行业活动、发表专业见解等方式，提高在行业内的知名度和影响力。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在所在岗位取得优异的工作成果，如完成重要项目、获得专利或奖项等。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积极参与团队协作，提升团队协作能力，成为团队中不可或缺的一员。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通过参与跨部门或跨领域的项目，拓宽自己的视野和技能范围。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横向拓展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提高工作效率，合理安排时间，确保高质量地完成工作任务。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加强与同事、上级和客户的沟通能力，建立良好的人际关系。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利用业余时间进行自我学习和提升，如参加培训课程、阅读相关书籍等。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职业发展路径规划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学位教育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通过攻读硕士、博士等更高学位，提升专业水平和学术背景。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参加各类专业相关的进修课程、研讨会等，不断更新知识体系。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积极参与国内外学术会议、论坛等，拓宽学术视野和影响力。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https://d.book118.com/656051010051010055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2024-09-22T18:50:18.417</cp:lastPrinted>
  <dcterms:created xsi:type="dcterms:W3CDTF">2024-09-22T10:50:18Z</dcterms:created>
  <dcterms:modified xsi:type="dcterms:W3CDTF">2024-09-22T10:50:20Z</dcterms:modified>
</cp:coreProperties>
</file>