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36D81-C1BD-47BA-9CC3-A9099B438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66578-FB15-491A-9E69-1FE784E5A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DA73D-AEDD-4ED4-B428-9535E95D4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73E05-4EB5-4A61-9806-52E112F00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FB2EE-E66D-4527-9B5F-EF2A8816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4B5110-6A80-4C5D-8528-A4AC4481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AF9D36-9F73-4386-B775-68D2B0A12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CB162-2613-4CB5-846C-EB36848F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2CA92-25B1-4F56-AB88-653A4EE8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857C0-0B9C-4588-8F3A-20B932691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0C7AF-098E-46A5-8362-825B09707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52010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财务管理制度对军工行业的财务控制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军工行业财务管理制度概述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财务管理制度对军工行业财务控制的影响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军工行业财务管理制度存在的问题与对策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军工行业具有高风险、高投入、高保密性等特点，因此需要建立完善的财务管理制度来规范和加强财务控制。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军工行业是国家安全的重要保障，其财务控制对于保障国家安全和经济发展具有重要意义。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研究财务管理制度对军工行业财务控制的影响，有助于提高军工企业的财务管理水平，保障国家安全和经济发展。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通过研究财务管理制度在军工行业的应用和实践，可以为其他行业的财务管理提供借鉴和参考，推动整个社会经济的发展。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军工行业财务管理制度概述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资金密集性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军工行业需要大量资金投入研发、生产和技术升级，因此财务管理需确保资金的有效利用和安全。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风险管理特殊性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军工行业面临的技术风险、市场风险和政策风险较为复杂，财务管理需构建完善的风险管理体系。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高度保密性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军工行业的财务信息往往涉及国家机密，因此财务管理过程中需严格遵守保密规定。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军工行业财务管理特点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健全的财务管理制度有助于确保军工行业的资金流向合法、透明，防止非法挪用和滥用，从而维护国家安全。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有效的财务管理制度能够为军工企业的研发和技术创新提供稳定、充足的资金支持，推动技术进步。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合理的财务管理制度有助于降低军工企业的成本、提高资金使用效率，进而提升整体经济效益。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提升经济效益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早期的军工行业财务管理制度主要关注资金管理和会计核算，以确保资金安全和合规。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随着军工行业的逐步发展和规范化，财务管理制度开始涉及全面预算管理、内部审计和风险管理等方面。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信息化技术的运用使得军工行业财务管理更加高效、透明，财务管理制度开始强调信息化建设和管理。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在全球化的背景下，军工行业财务管理制度逐渐与国际接轨，加强与国际先进标准的对接和交流。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国际化阶段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军工行业财务管理制度的发展历程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财务管理制度对军工行业财务控制的影响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资金筹集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财务管理制度对军工行业的资金筹集方式、渠道和成本产生影响，确保资金来源的合法性、稳定性和低成本。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资金使用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规范资金的使用范围和审批程序，确保资金使用符合国家法律法规和企业内部规章制度，提高资金使用效率和效益。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资金监管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建立健全资金监管机制，对资金流向进行实时监控，防止资金违规使用和流失，确保资金安全。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强化预算执行过程中的监督和控制，确保各项预算指标得到有效落实，及时发现和纠正预算执行偏差。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预算编制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根据军工行业的特点和业务需求，制定科学合理的预算方案，包括收入预算、成本预算、费用预算等。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建立预算考核体系，对预算执行情况进行定期评估和考核，激励各部门积极完成预算目标。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https://d.book118.com/656052010222010051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2024-09-17T20:54:26.058</cp:lastPrinted>
  <dcterms:created xsi:type="dcterms:W3CDTF">2024-09-17T12:54:26Z</dcterms:created>
  <dcterms:modified xsi:type="dcterms:W3CDTF">2024-09-17T12:54:28Z</dcterms:modified>
</cp:coreProperties>
</file>