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ECF56-A78F-44E6-9821-97AE4A12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C4F6D-6A70-4B1F-92F8-77E405384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1CC43-F4EF-4400-A345-C2AC90342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5C941-3574-4E85-B174-C6D687EA8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8D0B0F-46D0-46E9-9669-3C2DCB4F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DD4A87-A6F0-4C2D-AF5B-F22F14A8D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AA4BF3-5B49-40B8-B981-F3533FD2F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75EC2-89C1-4C5A-A254-062DE3BB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4827BC-DA18-4E6E-8179-A8D776401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83A2E-282F-4F4A-9F6F-AB5D55502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B2C23-8DA3-489D-BE8E-2F6B4628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5202005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产科新生儿常见疾病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新生儿腹泻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生理性黄疸是新生儿常见的正常生理现象，通常在出生后2-3天出现，一周左右自行消退。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生理性黄疸是由于新生儿肝脏功能尚未发育完全，胆红素代谢异常引起的，通常表现为皮肤、巩膜轻度黄染，宝宝食欲和精神状态正常，无其他症状。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79" r="250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生理性黄疸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病理性黄疸是由于疾病或某些原因导致的黄疸持续时间延长或加重，需要治疗。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病理性黄疸的原因包括新生儿肝炎、先天性胆道闭锁、新生儿溶血等，通常表现为皮肤、巩膜黄染明显，持续时间长，伴随其他症状如发热、食欲不振、精神萎靡等。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病理性黄疸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新生儿溶血性黄疸是由于母子血型不合引起的免疫性溶血，导致大量红细胞破坏，胆红素升高。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新生儿溶血性黄疸通常在出生后24小时内出现，进展迅速，表现为重度黄疸、贫血、肝脾肿大等症状，严重时可能导致胆红素脑病，需要及时治疗。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新生儿溶血性黄疸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由异物吸入引起的肺部炎症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吸入性肺炎通常是由于新生儿在分娩过程中或出生后吸入胎粪、羊水、乳汁等异物，导致肺部发生炎症反应。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治疗需及时清除异物，保持呼吸道通畅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吸入性肺炎的治疗主要包括保持呼吸道通畅，必要时进行气管插管或机械通气，同时给予抗感染治疗。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吸入性肺炎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由细菌、病毒等感染引起的肺部炎症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感染性肺炎的治疗主要包括抗感染治疗，如使用抗生素、抗病毒药物等，同时对症治疗，如吸氧、呼吸道通畅等。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感染性肺炎通常是由于新生儿免疫力低下，接触了感染源，导致细菌、病毒等病原体侵入肺部引起炎症。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需根据病原体类型选择合适的治疗方法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感染性肺炎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由于缺乏肺表面活性物质引起的肺部疾病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需及时补充肺表面活性物质，保持呼吸道通畅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新生儿肺透明膜病的治疗主要包括及时补充肺表面活性物质，保持呼吸道通畅，必要时进行机械通气治疗。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新生儿肺透明膜病是由于新生儿缺乏肺表面活性物质，导致肺部萎陷和呼吸困难。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新生儿肺透明膜病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新生儿腹泻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https://d.book118.com/656052020050010045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2024-09-14T00:07:21.796</cp:lastPrinted>
  <dcterms:created xsi:type="dcterms:W3CDTF">2024-09-13T16:07:21Z</dcterms:created>
  <dcterms:modified xsi:type="dcterms:W3CDTF">2024-09-13T16:07:23Z</dcterms:modified>
</cp:coreProperties>
</file>