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B07685-EE76-41D0-A923-C450A61CF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4FD8E-9D79-467C-BFAF-7061C4A22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DF9D22-E022-40D5-B178-F950DC970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F52EF9-956A-45DB-9937-55CE331204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EDD790-FB25-4C68-A48A-6CA58E804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4BC9AB-53F7-4A50-B859-F8260C646D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04C27C-2878-47D2-9F9D-76F4D7DE31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C40781-785E-4C51-A88E-6FA68B313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817C43-1CC0-4E36-AF34-CA3891524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72EB17-76ED-4011-9867-D598DBC21C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949DD-079F-483D-926F-0AE5A4F66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52124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冬季呼吸道疾病的特殊人群防治措施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特殊人群的识别与分类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冬季呼吸道疾病的预防措施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特殊人群的针对性治疗措施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家庭护理与康复指导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社会支持与资源链接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冬季是呼吸道疾病高发季节，特殊人群如老年人、儿童、孕妇和慢性病患者等更容易受到感染。</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针对特殊人群的防治措施对于减少呼吸道疾病的发病率和死亡率具有重要意义。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老年人</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儿童</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孕妇</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慢性病患者</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呼吸道疾病对特殊人群的影响</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孕妇在怀孕期间免疫力下降，容易感染呼吸道疾病，且病情较重，对胎儿也有不良影响。</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儿童的免疫系统尚未完全发育，容易感染呼吸道疾病，且容易引起并发症，如中耳炎、肺炎等。</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由于免疫力下降和生理功能减退，老年人更容易感染呼吸道疾病，且病情较重，恢复较慢。</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如哮喘、慢性阻塞性肺疾病等慢性病患者，在冬季容易因呼吸道感染导致病情加重。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特殊人群的识别与分类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加强儿童免疫接种</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注意保暖</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保持室内空气流通</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避免接触感染源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a:t>
              </a:r>
            </a:p>
          </p:txBody>
        </p:sp>
      </p:grpSp>
      <p:pic>
        <p:nvPicPr>
          <p:cNvPr id="28" name="Picture 28"/>
          <p:cNvPicPr>
            <a:picLocks noChangeAspect="1"/>
          </p:cNvPicPr>
          <p:nvPr/>
        </p:nvPicPr>
        <p:blipFill>
          <a:blip r:embed="rId2"/>
          <a:srcRect l="14585" r="14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945" r="79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4942" r="2494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708" r="1370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及时接种流感疫苗、肺炎球菌疫苗等，提高儿童免疫力。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避免儿童受凉，特别是在外出时，要穿戴好帽子、围巾、手套等。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定期开窗通风，保持室内空气新鲜。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尽量避免带儿童去人群密集、空气不流通的场所。</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8708" r="28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加强营养摄入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锻炼身体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保持良好生活习惯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接种疫苗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老年人应保证充足的营养摄入，特别是蛋白质和维生素。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不吸烟、不饮酒，保证充足的睡眠时间。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在天气晴好时，适当进行户外活动，增强身体抵抗力。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及时接种流感疫苗、肺炎球菌疫苗等，降低感染风险。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25" r="3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定期进行产前检查，及时发现并治疗潜在疾病。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加强孕期保健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孕妇在冬季要注意保暖，避免感冒。</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注意保暖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定期开窗通风，保持室内空气新鲜。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保持室内空气流通</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尽量避免去人群密集、空气不流通的场所。</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避免接触感染源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积极治疗和控制慢性病，减少并发症的发生。</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加强慢性病管理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注意保暖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保持室内空气流通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避免接触感染源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慢性病患者冬季要注意保暖，避免感冒诱发病情加重。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定期开窗通风，保持室内空气新鲜。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尽量避免去人群密集、空气不流通的场所，减少感染机会。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慢性病患者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冬季呼吸道疾病的预防措施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定期开窗通风</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使用空气净化器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保持室内空气流通</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每天至少开窗通风2次，每次30分钟左右，以保持室内空气新鲜。</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在室内使用空气净化器，可过滤空气中的细菌、病毒等有害物质，提高室内空气质量。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在天气晴好的日子，适当增加户外活动时间，呼吸新鲜空气，增强身体抵抗力。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如散步、慢跑、瑜伽等，可增强心肺功能，提高免疫力。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加强锻炼，提高免疫力</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进行适当的体育锻炼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适当增加户外活动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适时增减衣物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根据天气变化适时增减衣物，避免着凉感冒。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保持适宜的室内温度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室内温度不宜过高或过低，一般保持在18-24℃为宜。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2933" b="2933"/>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注意保暖，避免着凉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勤洗手</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不随地吐痰</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保持口腔清洁</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用流动水和肥皂或洗手液勤洗手，特别是接触呼吸道分泌物后应立即洗手。</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咳嗽或打喷嚏时用纸巾或肘部遮掩口鼻，不随地吐痰，避免传播病菌。</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每天刷牙、漱口，保持口腔清洁卫生，减少口腔内细菌滋生。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保持良好的个人卫生习惯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https://d.book118.com/656052124154010050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2024-09-16T02:24:56.653</cp:lastPrinted>
  <dcterms:created xsi:type="dcterms:W3CDTF">2024-09-15T18:24:56Z</dcterms:created>
  <dcterms:modified xsi:type="dcterms:W3CDTF">2024-09-15T18:24:58Z</dcterms:modified>
</cp:coreProperties>
</file>