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E16FD9-15ED-43F9-92AD-4F6CC3D00B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8EF83D-ADA8-4DF5-94A2-48FC78F1FB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EBBE56-49DF-4B9F-A414-4EBAE79E2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CE902B-065E-4FD6-84DC-A066C6FA5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5B5203-DE56-415D-B2E9-C6FFDA6953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987C47-EA68-403B-AB73-1FD23FCB77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0481E2-46A5-4797-96F3-172A8B013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225610-1021-4979-B5D7-C400C08778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7A7268-7848-4E9A-B085-6EA891120C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FF6ECA-84FC-4B67-A803-B45B431114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BD86CF-EF75-4BED-A4E3-1E93BDCDD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6052142142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中广核案例分享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中广核概述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中广核案例介绍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中广核案例分析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中广核案例实施过程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中广核案例效果评估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中广核案例对未来发展的启示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8438" r="18438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分享中广核在核电领域的成功经验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中广核作为中国核电行业的领军企业，拥有丰富的核电建设和运营经验，通过分享其成功案例，可以促进核电行业的交流和学习。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推动核电技术的创新和发展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中广核在核电技术研发方面取得了显著成果，通过案例分享可以展示其技术实力和创新精神，进一步推动核电技术的创新和发展。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提升中广核的品牌形象和知名度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通过分享成功案例，可以展示中广核在核电领域的专业能力和卓越成就，提升其品牌形象和知名度。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842" r="25842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介绍中广核的成立背景、发展历程以及目前的规模、业务范围等。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中广核的发展历程和现状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重点介绍中广核在核电建设、运营、技术研发等方面的成功案例，包括项目背景、实施过程、成果展示等。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中广核在核电领域的成功案例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分析中广核在核电领域的核心竞争力和优势，包括技术实力、人才团队、管理经验等。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中广核的核心竞争力和优势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阐述中广核对未来核电发展的趋势预测和战略规划，包括技术创新、市场拓展、国际合作等方面的计划和目标。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中广核对未来核电发展的展望和规划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中广核概述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833" r="178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中国广核集团有限公司（简称：中广核），是伴随我国改革开放和核电事业发展逐步成长壮大起来的中央企业，由核心企业中国广核集团有限公司及40多家主要成员公司组成的国家特大型企业集团。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中广核集团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中广核以核电为主业，同时涉足核燃料、新能源、金融服务、非动力核技术应用等领域，是一个大型清洁能源集团。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核电为主业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公司简介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中广核积极响应国家“一带一路”倡议，推动核电“走出去”，在国际市场取得了重要突破。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国际化发展阶段（2011年至今）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中广核从承建大亚湾核电站起步，通过引进国外资金、技术和管理经验，实现了我国大陆大型商用核电站的零的突破。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创业起步阶段（1978年-1994年）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中广核坚持以核电为主业的发展方向，积极推进核电自主化进程，逐步实现了核电规模化发展。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规模化发展阶段（1995年-2010年）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业务范围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新能源业务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中广核积极拓展新能源领域，包括风电、太阳能、水电等清洁能源的开发与运营。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核燃料业务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中广核拥有完整的核燃料循环产业链，包括铀矿勘查、开采、加工、转化、浓缩、元件制造等。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核电业务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中广核在核电领域拥有完整的产业链，包括核电站设计、建设、运营、退役等全生命周期服务。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金融服务业务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中广核通过旗下金融平台提供多元化的金融服务，包括保险、信托、证券等。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非动力核技术应用业务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中广核在非动力核技术应用领域也取得了重要进展，包括同位素生产、辐照加工、核医学等。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中广核案例介绍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随着全球能源需求的不断增长，核能作为一种清洁、高效的能源形式，在全球能源结构中占据重要地位。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中广核作为中国核电事业的领军企业，经过多年发展，积累了丰富的核电设计、建设、运营经验。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中广核发展历程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能源需求增长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核电项目概况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中广核在国内外成功建设并运营了多个核电项目，包括大型压水堆、高温气冷堆等不同类型的核电站。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技术创新与研发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中广核在核电技术研发方面取得了显著成果，如掌握三代核电技术、研发先进核燃料循环技术等。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156" r="251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案例内容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人才培养与引进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中广核注重核电领域的人才培养和引进，通过与高校、科研机构合作，培养了一批高素质的核电专业人才。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国际合作与交流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中广核积极开展国际核电合作与交流，与多个国家和地区建立了长期稳定的合作关系，共同推动全球核电事业的发展。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核电安全监管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中广核建立了完善的核电安全监管体系，通过引入国际先进的安全标准和管理经验，确保核电站的安全稳定运行。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解决方案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中广核案例分析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随着经济发展，能源需求持续增长，传统能源供应面临压力。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能源需求增长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42" r="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环境保护要求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技术创新挑战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154" r="815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社会对环境保护的意识增强，清洁能源的需求增加。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核电技术发展迅速，需要不断创新以保持竞争力。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问题识别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https://d.book118.com/656052142142010055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2024-09-23T04:54:24.176</cp:lastPrinted>
  <dcterms:created xsi:type="dcterms:W3CDTF">2024-09-22T20:54:24Z</dcterms:created>
  <dcterms:modified xsi:type="dcterms:W3CDTF">2024-09-22T20:54:26Z</dcterms:modified>
</cp:coreProperties>
</file>