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F530B-7319-4DF9-A38F-F3EEC653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807D-FBC4-4047-B0C8-4C4ED2C9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E1064-61DA-4FEB-B359-434A2F0CE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F169B-558D-4BBE-A162-CA4579033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40C0A-D9EE-45CA-84FF-3774DB46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C97B8-4340-48D3-8F60-3E359B0A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C1557-804E-4E41-ADAC-AAA82372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59715-20B8-478F-B333-DB924C30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92233-5189-463D-B736-BD8C6329D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309AD-64E9-45F5-94CE-0FD4DB1E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E0284-4A3B-4A78-9823-0EC578812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54050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节能环保综合治理解决方案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产业结构优化与升级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能源消费革命与清洁能源利用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循环经济发展与资源高效利用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政策法规保障与市场化机制建设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" r="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随着全球能源危机和环境问题日益严重，节能环保已成为各国政府和社会公众共同关注的焦点。通过实施节能环保措施，可以降低能源消耗、减少污染物排放，从而保护生态环境、促进可持续发展。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针对节能环保领域存在的诸多问题，采取综合治理措施是实现节能环保目标的有效途径。综合治理可以从源头控制污染、提高能源利用效率、推动绿色产业发展等多方面入手，促进经济社会与环境的协调发展。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目前，各国政府和企业已纷纷采取节能环保措施，如推广清洁能源、实施节能减排政策等，取得了一定成效。但仍存在能源消耗高、污染排放严重等问题，亟待加强治理力度。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面临的主要挑战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实现节能环保目标面临诸多挑战，如技术瓶颈、资金短缺、政策执行不力等。此外，随着全球化进程加速，国际间节能环保合作与竞争也日益激烈，需要各国共同努力应对。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通过实施综合治理措施，旨在实现能源消耗降低、污染物排放减少、生态环境改善等目标，推动经济社会可持续发展。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应遵循科学性、系统性、可持续性等原则。科学性原则要求以科学理论为指导，采用先进技术和方法；系统性原则强调从全局出发，统筹考虑各种因素和措施；可持续性原则要求治理措施应长期有效，实现经济、社会和环境的协调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节能环保技术及应用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采用高效电机、变频器、高效照明等设备，提高能源利用效率。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利用余热回收、热泵等技术，将废弃热能转化为有用能源。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热能回收技术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采用保温隔热材料、节能窗户、绿色屋顶等，降低建筑能耗。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399" b="18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16" r="10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大气污染控制技术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运用脱硫、脱硝、除尘等技术，控制工业废气排放。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采用物理、化学、生物等方法，对工业废水和生活污水进行处理和回用。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固体废弃物处理技术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通过分类、压缩、焚烧、填埋等方式，实现固体废弃物的减量化、资源化和无害化处理。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集成高效节能设备、热能回收技术和环保治理技术，降低钢铁企业能耗和污染物排放。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钢铁企业节能环保综合解决方案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运用高效节能设备、余热回收技术和大气污染控制技术，提高水泥企业能源利用效率和环保水平。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水泥企业节能环保综合解决方案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结合建筑节能技术、水处理技术和固体废弃物处理技术，打造绿色、低碳、宜居的城市环境。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城市节能环保综合解决方案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技术集成与应用案例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产业结构优化与升级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发展新兴产业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重点发展节能环保、新能源、新材料等战略性新兴产业，培育新的经济增长点。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推动互联网、大数据、人工智能等技术与实体经济深度融合，提升产业附加值和竞争力。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淘汰落后产能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通过实施严格的环保、能耗、安全等标准，加快淘汰高污染、高耗能、高风险的落后产能。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" r="1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清洁能源利用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大力发展风能、太阳能、生物质能等清洁能源，提高非化石能源消费比重。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节能环保技术研发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加强节能环保技术研发和产业化应用，推动绿色技术创新。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绿色金融支持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完善绿色金融体系，为绿色低碳产业发展提供融资支持。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绿色低碳产业培育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推广清洁能源和高效节能技术，降低传统产业能源消费强度和碳排放强度。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推广绿色制造技术和装备，构建高效、清洁、低碳、循环的绿色制造体系。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加强资源节约和循环利用，推动废弃物资源化利用和无害化处理。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传统产业绿色化改造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能源消费革命与清洁能源利用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https://d.book118.com/656054050204010042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2024-09-10T09:16:53.270</cp:lastPrinted>
  <dcterms:created xsi:type="dcterms:W3CDTF">2024-09-10T01:16:53Z</dcterms:created>
  <dcterms:modified xsi:type="dcterms:W3CDTF">2024-09-10T01:16:55Z</dcterms:modified>
</cp:coreProperties>
</file>