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46ABE-8D8C-4B0D-95CC-6FC566AA5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D4DAA-F63A-492E-AE75-C0DA5DF8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9AD00-BC85-48C1-90F9-9C3659F2C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DF9C7-5E39-40DF-8459-7EBF77BA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A50F0-5BE8-4BC8-8FB0-1B1CDE31E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AB48A-7469-4B26-901A-59826AB5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CE21B1-936F-40F6-ABFD-50A137D4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C6447-5B50-4B95-8002-E998BA45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86F2-DBC6-48B2-98FC-1ED46A614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5D449-3021-4B50-AEBD-5682F552E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14D57-F866-49CF-957B-4F35501E3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55044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当前国际形势分析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环境与能源形势分析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当前国际形势对中国的影响及应对策略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64" r="252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21" r="32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通过对当前国际政治、经济、安全等领域的形势进行深入分析，揭示出当前国际形势的主要特点和趋势。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分析当前国际形势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为政府、企业和个人等决策者提供有关当前国际形势的参考信息，帮助他们更好地理解和应对当前的国际环境。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国际经济形势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涉及全球经济增长、贸易保护主义、国际金融市场波动等问题。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国际安全形势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涵盖恐怖主义、网络安全、跨国犯罪等非传统安全威胁，以及军备竞赛、地区冲突等传统安全问题。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国际政治形势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包括大国关系、地缘政治、国际组织等方面的发展变化。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540" r="354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政治形势分析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竞争与合作并存，双方在经贸、科技、人文等领域保持密切交流，同时在一些关键问题上存在分歧和竞争。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全面战略协作伙伴关系，双方在能源、安全、经济等领域加强合作，共同应对全球性挑战。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中俄关系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62" r="1826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受美国单边主义和保护主义政策影响，美欧关系出现裂痕，双方在贸易、气候变化等问题上存在分歧。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美欧关系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大国关系调整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地缘政治风险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中东地区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地区局势持续紧张，恐怖主义、难民危机等问题依然严峻，各国之间的政治、经济和安全联系受到挑战。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朝鲜半岛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朝核问题依然未解，半岛局势紧张，国际社会呼吁通过对话和谈判解决朝核问题。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南亚地区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印巴关系紧张，克什米尔地区局势不稳，地区和平与安全受到威胁。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世界贸易组织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通过制定国际贸易规则、推动贸易自由化便利化、解决贸易争端等方式，促进全球贸易发展。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作为全球最大的政府间国际组织，联合国在维护世界和平、促进全球发展、推动国际合作等方面发挥着重要作用。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国际货币基金组织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通过提供贷款、政策建议和技术援助等方式，帮助成员国应对经济困难和挑战，维护全球经济稳定。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684" r="2568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202" r="720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经济形势分析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消费需求减弱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疫情对消费者信心造成打击，导致消费需求减弱，对经济复苏形成拖累。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经济增长放缓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受全球疫情反复、地缘政治紧张等因素影响，世界经济复苏步伐放缓，主要经济体增长动力明显不足。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供应链紊乱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疫情对全球供应链造成严重冲击，导致供应链紊乱、物流受阻，进一步削弱了经济增长的动力。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全球经济复苏乏力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贸易战风险上升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一些国家之间因贸易摩擦而引发贸易战的风险上升，对全球经济和贸易体系构成威胁。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全球贸易规则受到挑战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贸易保护主义的抬头导致全球贸易规则受到挑战，多边贸易体制面临严峻考验。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关税壁垒增加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部分国家为保护本国产业和就业，采取提高关税、设置非关税壁垒等措施，对国际贸易造成阻碍。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197" r="10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贸易保护主义抬头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受地缘政治紧张、经济基本面差异等因素影响，国际外汇市场波动加剧，汇率风险上升。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国际金融市场动荡不安，资本流动出现异常，对新兴市场和发展中国家造成较大冲击。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资本流动异常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受供需关系、地缘政治等因素影响，国际大宗商品价格波动剧烈，对相关国家经济稳定构成威胁。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大宗商品价格波动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国际金融市场波动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社会形势分析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88" r="15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新冠疫情全球大流行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自2020年以来，新冠疫情对全球公共卫生体系造成了严重冲击，导致数百万人感染，数十万人死亡，对全球经济和社会秩序产生了深远影响。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疫苗分配不均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全球疫苗分配存在严重不均，一些富裕国家大量囤积疫苗，而许多发展中国家则面临疫苗短缺问题，这进一步加剧了全球公共卫生挑战。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国际合作与协调不足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在应对全球公共卫生挑战时，各国之间的合作与协调至关重要。然而，当前国际社会在疫苗研发、生产、分配以及防疫措施等方面存在明显的合作不足，导致疫情无法得到有效控制。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全球公共卫生挑战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移民数量增加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随着全球化进程的加速和地区间发展不平衡的加剧，国际移民数量不断增加。移民问题涉及到经济、社会、文化等多个方面，对各国政策制定和国际关系产生了重要影响。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非法移民与难民危机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非法移民和难民问题一直是国际社会关注的焦点。大量非法移民和难民的涌入给接收国带来了严重的经济、社会和安全压力，同时也引发了广泛的国际争议和合作困境。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移民融入与社会排斥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移民在融入接收国社会的过程中往往面临诸多困难和挑战，包括语言、文化、就业、教育等方面的障碍。这些问题不仅影响移民自身的发展和生活质量，也对接收国的社会稳定和发展产生负面影响。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国际移民问题突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https://d.book118.com/656055044022010042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2024-09-09T09:32:48.423</cp:lastPrinted>
  <dcterms:created xsi:type="dcterms:W3CDTF">2024-09-09T01:32:48Z</dcterms:created>
  <dcterms:modified xsi:type="dcterms:W3CDTF">2024-09-09T01:32:50Z</dcterms:modified>
</cp:coreProperties>
</file>