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5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3</a:t>
            </a:fld>
            <a:endParaRPr kumimoji="1"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4</a:t>
            </a:fld>
            <a:endParaRPr kumimoji="1"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5</a:t>
            </a:fld>
            <a:endParaRPr kumimoji="1"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6</a:t>
            </a:fld>
            <a:endParaRPr kumimoji="1"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7</a:t>
            </a:fld>
            <a:endParaRPr kumimoji="1"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8</a:t>
            </a:fld>
            <a:endParaRPr kumimoji="1"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10</a:t>
            </a:fld>
            <a:endParaRPr kumimoji="1"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11</a:t>
            </a:fld>
            <a:endParaRPr kumimoji="1"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pPr>
              <a:lnSpc>
                <a:spcPct val="100000"/>
              </a:lnSpc>
            </a:pPr>
            <a:endParaRPr lang="zh-CN" altLang="en-US"/>
          </a:p>
        </p:txBody>
      </p:sp>
      <p:sp>
        <p:nvSpPr>
          <p:cNvPr id="4" name="灯片编号占位符 3"/>
          <p:cNvSpPr>
            <a:spLocks noGrp="1"/>
          </p:cNvSpPr>
          <p:nvPr>
            <p:ph type="sldNum" sz="quarter" idx="5"/>
            <p:custDataLst>
              <p:tags r:id="rId6"/>
            </p:custDataLst>
          </p:nvPr>
        </p:nvSpPr>
        <p:spPr/>
        <p:txBody>
          <a:bodyPr/>
          <a:lstStyle/>
          <a:p>
            <a:fld id="{2CF1FF9B-E9E4-704B-8077-F8AA806467D3}" type="slidenum">
              <a:rPr kumimoji="1" lang="zh-CN" altLang="en-US" smtClean="0"/>
              <a:t>14</a:t>
            </a:fld>
            <a:endParaRPr kumimoji="1"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7FCCE7B0-0975-41F8-83C3-2630A35F618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ADCADF6-86B7-4BB0-96F0-C31D733CBE4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330B578-7AB6-4E0F-A245-69A6E937E6D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05517E8-DF6E-4D81-B2F8-C33AE9141C3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FDF5541B-A801-46E8-9C1D-D511421D4FE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5A273991-70C1-420B-BCD3-21A26CB3E2C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9E16726-53DF-4C49-99B2-B072BB5BB3F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5A362E2-FA44-4BED-A7F4-03812385AE7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A04BEFB-361E-4A99-9B4E-C96823385D7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2E9C49E-B106-4F56-9DC6-2F97627289E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EBDF033-782E-4414-8C6A-B374B73A63C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与标题">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9.xml" /><Relationship Id="rId3" Type="http://schemas.openxmlformats.org/officeDocument/2006/relationships/image" Target="../media/image2.jpeg"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5.xml" /><Relationship Id="rId3" Type="http://schemas.openxmlformats.org/officeDocument/2006/relationships/tags" Target="../tags/tag1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2" Type="http://schemas.openxmlformats.org/officeDocument/2006/relationships/notesSlide" Target="../notesSlides/notesSlide1.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image" Target="../media/image3.png" /><Relationship Id="rId8" Type="http://schemas.openxmlformats.org/officeDocument/2006/relationships/tags" Target="../tags/tag19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208.xml" /><Relationship Id="rId4" Type="http://schemas.openxmlformats.org/officeDocument/2006/relationships/tags" Target="../tags/tag20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image" Target="../media/image4.png" /><Relationship Id="rId9" Type="http://schemas.openxmlformats.org/officeDocument/2006/relationships/tags" Target="../tags/tag2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0.xml" /><Relationship Id="rId3" Type="http://schemas.openxmlformats.org/officeDocument/2006/relationships/tags" Target="../tags/tag2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image" Target="../media/image5.png" /><Relationship Id="rId6" Type="http://schemas.openxmlformats.org/officeDocument/2006/relationships/tags" Target="../tags/tag2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6.xml" /><Relationship Id="rId3" Type="http://schemas.openxmlformats.org/officeDocument/2006/relationships/tags" Target="../tags/tag23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image" Target="../media/image6.png" /><Relationship Id="rId5" Type="http://schemas.openxmlformats.org/officeDocument/2006/relationships/tags" Target="../tags/tag24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image" Target="../media/image7.jpeg" /><Relationship Id="rId6" Type="http://schemas.openxmlformats.org/officeDocument/2006/relationships/tags" Target="../tags/tag24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hyperlink" Target="https://d.book118.com/656100114200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7" name="图片 106" title=""/>
          <p:cNvPicPr/>
          <p:nvPr>
            <p:custDataLst>
              <p:tags r:id="rId4"/>
            </p:custDataLst>
          </p:nvPr>
        </p:nvPicPr>
        <p:blipFill>
          <a:blip r:embed="rId3"/>
          <a:stretch>
            <a:fillRect/>
          </a:stretch>
        </p:blipFill>
        <p:spPr>
          <a:xfrm>
            <a:off x="0" y="0"/>
            <a:ext cx="12192000" cy="6858000"/>
          </a:xfrm>
          <a:prstGeom prst="rect">
            <a:avLst/>
          </a:prstGeom>
          <a:noFill/>
          <a:ln w="9525">
            <a:noFill/>
          </a:ln>
        </p:spPr>
      </p:pic>
      <p:sp>
        <p:nvSpPr>
          <p:cNvPr id="4" name="矩形 3" title=""/>
          <p:cNvSpPr/>
          <p:nvPr>
            <p:custDataLst>
              <p:tags r:id="rId5"/>
            </p:custDataLst>
          </p:nvPr>
        </p:nvSpPr>
        <p:spPr>
          <a:xfrm>
            <a:off x="-29210" y="-11430"/>
            <a:ext cx="12221210" cy="6880225"/>
          </a:xfrm>
          <a:prstGeom prst="rect">
            <a:avLst/>
          </a:prstGeom>
          <a:solidFill>
            <a:schemeClr val="accent1">
              <a:alpha val="40000"/>
            </a:schemeClr>
          </a:solidFill>
          <a:ln>
            <a:solidFill>
              <a:srgbClr val="FAFAFA"/>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title=""/>
          <p:cNvSpPr/>
          <p:nvPr>
            <p:custDataLst>
              <p:tags r:id="rId6"/>
            </p:custDataLst>
          </p:nvPr>
        </p:nvSpPr>
        <p:spPr>
          <a:xfrm>
            <a:off x="2698750" y="2245995"/>
            <a:ext cx="6890385" cy="2132965"/>
          </a:xfrm>
          <a:prstGeom prst="rect">
            <a:avLst/>
          </a:prstGeom>
          <a:solidFill>
            <a:schemeClr val="accent1">
              <a:alpha val="25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title=""/>
          <p:cNvSpPr txBox="1"/>
          <p:nvPr>
            <p:custDataLst>
              <p:tags r:id="rId7"/>
            </p:custDataLst>
          </p:nvPr>
        </p:nvSpPr>
        <p:spPr>
          <a:xfrm>
            <a:off x="3096260" y="2927985"/>
            <a:ext cx="6096000" cy="7683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400" b="1">
                <a:solidFill>
                  <a:schemeClr val="bg1"/>
                </a:solidFill>
                <a:latin typeface="华文隶书" panose="02010800040101010101" charset="-122"/>
                <a:ea typeface="华文隶书" panose="02010800040101010101" charset="-122"/>
                <a:cs typeface="华文隶书" panose="02010800040101010101" charset="-122"/>
              </a:rPr>
              <a:t>第3课 中古时期的欧洲</a:t>
            </a:r>
            <a:endParaRPr lang="zh-CN" altLang="en-US" sz="4400" b="1">
              <a:solidFill>
                <a:schemeClr val="bg1"/>
              </a:solidFill>
              <a:latin typeface="华文隶书" panose="02010800040101010101" charset="-122"/>
              <a:ea typeface="华文隶书" panose="02010800040101010101" charset="-122"/>
              <a:cs typeface="华文隶书" panose="02010800040101010101" charset="-122"/>
            </a:endParaRPr>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048000" y="2829560"/>
            <a:ext cx="6096000"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1通过了解中古时期欧洲地区的不同国家、民族、宗教和社会变化</a:t>
            </a:r>
            <a:endParaRPr lang="zh-CN" altLang="en-US"/>
          </a:p>
          <a:p>
            <a:endParaRPr lang="zh-CN" altLang="en-US"/>
          </a:p>
          <a:p>
            <a:r>
              <a:rPr lang="zh-CN" altLang="en-US"/>
              <a:t>2认识这一时期世界各文明地区（欧洲）多元面貌的特点。</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 name="矩形 9" title=""/>
          <p:cNvSpPr/>
          <p:nvPr>
            <p:custDataLst>
              <p:tags r:id="rId4"/>
            </p:custDataLst>
          </p:nvPr>
        </p:nvSpPr>
        <p:spPr>
          <a:xfrm>
            <a:off x="263353" y="106951"/>
            <a:ext cx="11928648" cy="651711"/>
          </a:xfrm>
          <a:prstGeom prst="rect">
            <a:avLst/>
          </a:prstGeom>
          <a:gradFill flip="none" rotWithShape="1">
            <a:gsLst>
              <a:gs pos="0">
                <a:schemeClr val="bg2">
                  <a:lumMod val="90000"/>
                  <a:alpha val="0"/>
                </a:schemeClr>
              </a:gs>
              <a:gs pos="100000">
                <a:schemeClr val="bg2">
                  <a:lumMod val="90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矩形 16" title=""/>
          <p:cNvSpPr/>
          <p:nvPr>
            <p:custDataLst>
              <p:tags r:id="rId5"/>
            </p:custDataLst>
          </p:nvPr>
        </p:nvSpPr>
        <p:spPr>
          <a:xfrm>
            <a:off x="2097287" y="211981"/>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kern="100">
                <a:latin typeface="Times New Roman" panose="02020603050405020304" pitchFamily="18" charset="0"/>
                <a:ea typeface="华文中宋" panose="02010600040101010101" charset="-122"/>
                <a:cs typeface="Times New Roman" panose="02020603050405020304" pitchFamily="18" charset="0"/>
              </a:rPr>
              <a:t>夯实必备知识</a:t>
            </a:r>
            <a:endParaRPr lang="zh-CN" altLang="en-US" sz="2400" kern="100">
              <a:latin typeface="Times New Roman" panose="02020603050405020304" pitchFamily="18" charset="0"/>
              <a:ea typeface="华文中宋" panose="02010600040101010101" charset="-122"/>
              <a:cs typeface="Times New Roman" panose="02020603050405020304" pitchFamily="18" charset="0"/>
            </a:endParaRPr>
          </a:p>
        </p:txBody>
      </p:sp>
      <p:sp>
        <p:nvSpPr>
          <p:cNvPr id="18" name="Rechteck" title=""/>
          <p:cNvSpPr/>
          <p:nvPr>
            <p:custDataLst>
              <p:tags r:id="rId6"/>
            </p:custDataLst>
          </p:nvPr>
        </p:nvSpPr>
        <p:spPr>
          <a:xfrm>
            <a:off x="-13717" y="168545"/>
            <a:ext cx="2099174" cy="506222"/>
          </a:xfrm>
          <a:prstGeom prst="rect">
            <a:avLst/>
          </a:prstGeom>
          <a:solidFill>
            <a:schemeClr val="accent2">
              <a:lumMod val="75000"/>
            </a:schemeClr>
          </a:solidFill>
          <a:ln w="12700">
            <a:miter lim="400000"/>
          </a:ln>
        </p:spPr>
        <p:txBody>
          <a:bodyPr lIns="25400" tIns="25400" rIns="25400" bIns="2540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12750" hangingPunct="0">
              <a:defRPr sz="3200" spc="0">
                <a:solidFill>
                  <a:srgbClr val="FFFFFF"/>
                </a:solidFill>
                <a:latin typeface="Helvetica Light"/>
                <a:ea typeface="Helvetica Light"/>
                <a:cs typeface="Helvetica Light"/>
                <a:sym typeface="Helvetica Light"/>
              </a:defRPr>
            </a:pPr>
            <a:endParaRPr sz="1600" kern="0">
              <a:solidFill>
                <a:srgbClr val="FFFFFF"/>
              </a:solidFill>
              <a:cs typeface="+mn-ea"/>
              <a:sym typeface="+mn-lt"/>
            </a:endParaRPr>
          </a:p>
        </p:txBody>
      </p:sp>
      <p:grpSp>
        <p:nvGrpSpPr>
          <p:cNvPr id="19" name="组合 18" title=""/>
          <p:cNvGrpSpPr/>
          <p:nvPr>
            <p:custDataLst>
              <p:tags r:id="rId7"/>
            </p:custDataLst>
          </p:nvPr>
        </p:nvGrpSpPr>
        <p:grpSpPr>
          <a:xfrm>
            <a:off x="496577" y="175434"/>
            <a:ext cx="1078585" cy="492443"/>
            <a:chOff x="5439938" y="460736"/>
            <a:chExt cx="1078585" cy="492443"/>
          </a:xfrm>
        </p:grpSpPr>
        <p:sp>
          <p:nvSpPr>
            <p:cNvPr id="20" name="矩形 19"/>
            <p:cNvSpPr/>
            <p:nvPr>
              <p:custDataLst>
                <p:tags r:id="rId8"/>
              </p:custDataLst>
            </p:nvPr>
          </p:nvSpPr>
          <p:spPr>
            <a:xfrm>
              <a:off x="5439938" y="639588"/>
              <a:ext cx="144016" cy="144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1" name="矩形 20"/>
            <p:cNvSpPr/>
            <p:nvPr>
              <p:custDataLst>
                <p:tags r:id="rId9"/>
              </p:custDataLst>
            </p:nvPr>
          </p:nvSpPr>
          <p:spPr>
            <a:xfrm>
              <a:off x="5667008" y="460736"/>
              <a:ext cx="851515"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chemeClr val="bg1"/>
                  </a:solidFill>
                </a:rPr>
                <a:t>梳理</a:t>
              </a:r>
              <a:endParaRPr lang="zh-CN" altLang="en-US" sz="2600" b="1">
                <a:solidFill>
                  <a:schemeClr val="bg1"/>
                </a:solidFill>
              </a:endParaRPr>
            </a:p>
          </p:txBody>
        </p:sp>
      </p:grpSp>
      <p:cxnSp>
        <p:nvCxnSpPr>
          <p:cNvPr id="23" name="直接连接符 22" title=""/>
          <p:cNvCxnSpPr/>
          <p:nvPr>
            <p:custDataLst>
              <p:tags r:id="rId10"/>
            </p:custDataLst>
          </p:nvPr>
        </p:nvCxnSpPr>
        <p:spPr>
          <a:xfrm flipH="1">
            <a:off x="191344" y="87644"/>
            <a:ext cx="0" cy="698050"/>
          </a:xfrm>
          <a:prstGeom prst="line">
            <a:avLst/>
          </a:prstGeom>
        </p:spPr>
        <p:style>
          <a:lnRef idx="1">
            <a:schemeClr val="dk1"/>
          </a:lnRef>
          <a:fillRef idx="0">
            <a:schemeClr val="dk1"/>
          </a:fillRef>
          <a:effectRef idx="0">
            <a:schemeClr val="dk1"/>
          </a:effectRef>
          <a:fontRef idx="minor">
            <a:schemeClr val="tx1"/>
          </a:fontRef>
        </p:style>
      </p:cxnSp>
      <p:sp>
        <p:nvSpPr>
          <p:cNvPr id="3" name="文本框 2" title=""/>
          <p:cNvSpPr txBox="1"/>
          <p:nvPr>
            <p:custDataLst>
              <p:tags r:id="rId11"/>
            </p:custDataLst>
          </p:nvPr>
        </p:nvSpPr>
        <p:spPr>
          <a:xfrm>
            <a:off x="496570" y="895985"/>
            <a:ext cx="6096000" cy="4914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rgbClr val="C00000"/>
                </a:solidFill>
                <a:sym typeface="+mn-ea"/>
              </a:rPr>
              <a:t>一、中古时期西欧的封建社会</a:t>
            </a:r>
            <a:endParaRPr lang="zh-CN" altLang="en-US" sz="2600" b="1" smtClean="0">
              <a:solidFill>
                <a:srgbClr val="C00000"/>
              </a:solidFill>
              <a:sym typeface="+mn-ea"/>
            </a:endParaRPr>
          </a:p>
        </p:txBody>
      </p:sp>
      <p:sp>
        <p:nvSpPr>
          <p:cNvPr id="4" name="文本框 3" title=""/>
          <p:cNvSpPr txBox="1"/>
          <p:nvPr>
            <p:custDataLst>
              <p:tags r:id="rId12"/>
            </p:custDataLst>
          </p:nvPr>
        </p:nvSpPr>
        <p:spPr>
          <a:xfrm>
            <a:off x="640715" y="1524635"/>
            <a:ext cx="10481310"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t>1.产生：在罗马帝国的废墟和日耳曼人迁徙后建立的一系列王国的基础上，西欧封建社会产生了。</a:t>
            </a:r>
            <a:endParaRPr lang="zh-CN" altLang="en-US" sz="2000"/>
          </a:p>
          <a:p>
            <a:pPr algn="just">
              <a:lnSpc>
                <a:spcPct val="150000"/>
              </a:lnSpc>
            </a:pPr>
            <a:r>
              <a:rPr lang="zh-CN" altLang="en-US" sz="2000"/>
              <a:t>2．基本特征：封君封臣制度，庄园与农奴制度。</a:t>
            </a:r>
            <a:endParaRPr lang="zh-CN" altLang="en-US" sz="2000"/>
          </a:p>
          <a:p>
            <a:pPr algn="just">
              <a:lnSpc>
                <a:spcPct val="150000"/>
              </a:lnSpc>
            </a:pPr>
            <a:r>
              <a:rPr lang="zh-CN" altLang="en-US" sz="2000"/>
              <a:t>3.封君封臣制度</a:t>
            </a:r>
            <a:endParaRPr lang="zh-CN" altLang="en-US" sz="2000"/>
          </a:p>
          <a:p>
            <a:pPr algn="just">
              <a:lnSpc>
                <a:spcPct val="150000"/>
              </a:lnSpc>
            </a:pPr>
            <a:r>
              <a:rPr lang="zh-CN" altLang="en-US" sz="2000"/>
              <a:t>（1）背景：是社会动荡和自然经济的产物，8世纪后逐渐与封土联系在一起。</a:t>
            </a:r>
            <a:endParaRPr lang="zh-CN" altLang="en-US" sz="2000"/>
          </a:p>
          <a:p>
            <a:pPr algn="just">
              <a:lnSpc>
                <a:spcPct val="150000"/>
              </a:lnSpc>
            </a:pPr>
            <a:r>
              <a:rPr lang="zh-CN" altLang="en-US" sz="2000"/>
              <a:t>（2）内容</a:t>
            </a:r>
            <a:endParaRPr lang="zh-CN" altLang="en-US" sz="2000"/>
          </a:p>
          <a:p>
            <a:pPr algn="just">
              <a:lnSpc>
                <a:spcPct val="150000"/>
              </a:lnSpc>
            </a:pPr>
            <a:r>
              <a:rPr lang="zh-CN" altLang="en-US" sz="2000"/>
              <a:t>①地方领主为其家族和亲兵提供土地作为给养，授予土地者为封君，领取土地者为封臣。</a:t>
            </a:r>
            <a:endParaRPr lang="zh-CN" altLang="en-US" sz="2000"/>
          </a:p>
          <a:p>
            <a:pPr algn="just">
              <a:lnSpc>
                <a:spcPct val="150000"/>
              </a:lnSpc>
            </a:pPr>
            <a:r>
              <a:rPr lang="zh-CN" altLang="en-US" sz="2000"/>
              <a:t>②封臣必须效忠封君，主要义务是服兵役。由于土地被层层分封，各级封建主都是土地事实上的占有者，享有土地上的司法、行政和经济等各种权力。</a:t>
            </a:r>
            <a:endParaRPr lang="zh-CN" altLang="en-US" sz="20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897255" y="655955"/>
            <a:ext cx="10334625"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t>（3）影响</a:t>
            </a:r>
            <a:endParaRPr lang="zh-CN" altLang="en-US" sz="2400"/>
          </a:p>
          <a:p>
            <a:pPr>
              <a:lnSpc>
                <a:spcPct val="150000"/>
              </a:lnSpc>
            </a:pPr>
            <a:r>
              <a:rPr lang="zh-CN" altLang="en-US" sz="2400"/>
              <a:t>①国王或皇帝是名义上的最高统治者，通过封君封臣制度与各级封建主联系起来，成为西欧社会的统治阶级。</a:t>
            </a:r>
            <a:endParaRPr lang="zh-CN" altLang="en-US" sz="2400"/>
          </a:p>
          <a:p>
            <a:pPr>
              <a:lnSpc>
                <a:spcPct val="150000"/>
              </a:lnSpc>
            </a:pPr>
            <a:r>
              <a:rPr lang="zh-CN" altLang="en-US" sz="2400"/>
              <a:t>②封建主作为领主，在各自的领地内独立行使权力，政治上出现了不同程度的分裂割据局面。</a:t>
            </a:r>
            <a:endParaRPr lang="zh-CN" altLang="en-US" sz="2400"/>
          </a:p>
        </p:txBody>
      </p:sp>
      <p:sp>
        <p:nvSpPr>
          <p:cNvPr id="3" name="文本框 2" title=""/>
          <p:cNvSpPr txBox="1"/>
          <p:nvPr>
            <p:custDataLst>
              <p:tags r:id="rId5"/>
            </p:custDataLst>
          </p:nvPr>
        </p:nvSpPr>
        <p:spPr>
          <a:xfrm>
            <a:off x="2114550" y="4054475"/>
            <a:ext cx="7816850" cy="2306955"/>
          </a:xfrm>
          <a:prstGeom prst="rect">
            <a:avLst/>
          </a:prstGeom>
          <a:solidFill>
            <a:schemeClr val="tx2">
              <a:lumMod val="10000"/>
              <a:lumOff val="90000"/>
            </a:schemeClr>
          </a:solid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solidFill>
                  <a:srgbClr val="7030A0"/>
                </a:solidFill>
              </a:rPr>
              <a:t>※提示：封君封臣制度的特点</a:t>
            </a:r>
            <a:endParaRPr lang="zh-CN" altLang="en-US" sz="2400">
              <a:solidFill>
                <a:srgbClr val="7030A0"/>
              </a:solidFill>
            </a:endParaRPr>
          </a:p>
          <a:p>
            <a:pPr algn="just">
              <a:lnSpc>
                <a:spcPct val="150000"/>
              </a:lnSpc>
            </a:pPr>
            <a:r>
              <a:rPr lang="zh-CN" altLang="en-US" sz="2400"/>
              <a:t>封建主和附庸之间，逐级保护和负责；双向权利和义务；层级间相对独立；契约意识；没有形成中央集权，易导致分裂割据。</a:t>
            </a:r>
            <a:endParaRPr lang="zh-CN" altLang="en-US" sz="2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同侧圆角矩形 2" title=""/>
          <p:cNvSpPr/>
          <p:nvPr>
            <p:custDataLst>
              <p:tags r:id="rId4"/>
            </p:custDataLst>
          </p:nvPr>
        </p:nvSpPr>
        <p:spPr>
          <a:xfrm rot="5400000">
            <a:off x="541016" y="-242590"/>
            <a:ext cx="535820" cy="1617851"/>
          </a:xfrm>
          <a:prstGeom prst="round2SameRect">
            <a:avLst>
              <a:gd name="adj1" fmla="val 50000"/>
              <a:gd name="adj2" fmla="val 0"/>
            </a:avLst>
          </a:prstGeom>
          <a:solidFill>
            <a:srgbClr val="ECB5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6" name="矩形 5" title=""/>
          <p:cNvSpPr/>
          <p:nvPr>
            <p:custDataLst>
              <p:tags r:id="rId5"/>
            </p:custDataLst>
          </p:nvPr>
        </p:nvSpPr>
        <p:spPr>
          <a:xfrm>
            <a:off x="87313" y="403270"/>
            <a:ext cx="1313180" cy="43088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200" smtClean="0">
                <a:solidFill>
                  <a:schemeClr val="bg1"/>
                </a:solidFill>
                <a:latin typeface="方正华隶简体" panose="03000509000000000000" pitchFamily="65" charset="-122"/>
                <a:ea typeface="方正华隶简体" panose="03000509000000000000" pitchFamily="65" charset="-122"/>
              </a:rPr>
              <a:t>图解</a:t>
            </a:r>
            <a:r>
              <a:rPr lang="zh-CN" altLang="zh-CN" sz="2200">
                <a:solidFill>
                  <a:schemeClr val="bg1"/>
                </a:solidFill>
                <a:latin typeface="方正华隶简体" panose="03000509000000000000" pitchFamily="65" charset="-122"/>
                <a:ea typeface="方正华隶简体" panose="03000509000000000000" pitchFamily="65" charset="-122"/>
              </a:rPr>
              <a:t>历史</a:t>
            </a:r>
            <a:endParaRPr lang="zh-CN" altLang="en-US" sz="2200">
              <a:solidFill>
                <a:schemeClr val="bg1"/>
              </a:solidFill>
              <a:latin typeface="方正华隶简体" panose="03000509000000000000" pitchFamily="65" charset="-122"/>
              <a:ea typeface="方正华隶简体" panose="03000509000000000000" pitchFamily="65" charset="-122"/>
            </a:endParaRPr>
          </a:p>
        </p:txBody>
      </p:sp>
      <p:sp>
        <p:nvSpPr>
          <p:cNvPr id="8" name="矩形 7" title=""/>
          <p:cNvSpPr/>
          <p:nvPr>
            <p:custDataLst>
              <p:tags r:id="rId6"/>
            </p:custDataLst>
          </p:nvPr>
        </p:nvSpPr>
        <p:spPr>
          <a:xfrm>
            <a:off x="4921640" y="736595"/>
            <a:ext cx="2348720" cy="73866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800" b="1" kern="100">
                <a:latin typeface="Times New Roman" panose="02020603050405020304" pitchFamily="18" charset="0"/>
                <a:ea typeface="华文中宋" panose="02010600040101010101" charset="-122"/>
                <a:cs typeface="Times New Roman" panose="02020603050405020304" pitchFamily="18" charset="0"/>
              </a:rPr>
              <a:t>封君封臣制度</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42" name="图片 41" title=""/>
          <p:cNvPicPr>
            <a:picLocks noChangeAspect="1"/>
          </p:cNvPicPr>
          <p:nvPr>
            <p:custDataLst>
              <p:tags r:id="rId8"/>
            </p:custDataLst>
          </p:nvPr>
        </p:nvPicPr>
        <p:blipFill>
          <a:blip r:embed="rId7"/>
          <a:srcRect r="47208"/>
          <a:stretch>
            <a:fillRect/>
          </a:stretch>
        </p:blipFill>
        <p:spPr>
          <a:xfrm>
            <a:off x="2683510" y="1619250"/>
            <a:ext cx="6351270" cy="4801235"/>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矩形 6" title=""/>
          <p:cNvSpPr/>
          <p:nvPr>
            <p:custDataLst>
              <p:tags r:id="rId4"/>
            </p:custDataLst>
          </p:nvPr>
        </p:nvSpPr>
        <p:spPr>
          <a:xfrm>
            <a:off x="161413" y="247628"/>
            <a:ext cx="11190913" cy="162623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a:latin typeface="Times New Roman" panose="02020603050405020304" pitchFamily="18" charset="0"/>
                <a:ea typeface="华文中宋" panose="02010600040101010101" charset="-122"/>
                <a:cs typeface="Courier New" panose="02070309020205020404" pitchFamily="49" charset="0"/>
              </a:rPr>
              <a:t>2.</a:t>
            </a:r>
            <a:r>
              <a:rPr lang="zh-CN" altLang="zh-CN" sz="2800" b="1" kern="100">
                <a:latin typeface="Times New Roman" panose="02020603050405020304" pitchFamily="18" charset="0"/>
                <a:ea typeface="华文中宋" panose="02010600040101010101" charset="-122"/>
                <a:cs typeface="Times New Roman" panose="02020603050405020304" pitchFamily="18" charset="0"/>
              </a:rPr>
              <a:t>经济</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anose="02020603050405020304" pitchFamily="18" charset="0"/>
                <a:ea typeface="华文中宋" panose="02010600040101010101" charset="-122"/>
                <a:cs typeface="Courier New" panose="02070309020205020404" pitchFamily="49" charset="0"/>
              </a:rPr>
              <a:t>(1)</a:t>
            </a:r>
            <a:r>
              <a:rPr lang="zh-CN" altLang="zh-CN" sz="2800" kern="100">
                <a:latin typeface="Times New Roman" panose="02020603050405020304" pitchFamily="18" charset="0"/>
                <a:ea typeface="华文中宋" panose="02010600040101010101" charset="-122"/>
                <a:cs typeface="Times New Roman" panose="02020603050405020304" pitchFamily="18" charset="0"/>
              </a:rPr>
              <a:t>庄园</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250440"/>
              </a:tabLst>
            </a:pP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2" name="文本框 1" title=""/>
          <p:cNvSpPr txBox="1"/>
          <p:nvPr>
            <p:custDataLst>
              <p:tags r:id="rId5"/>
            </p:custDataLst>
          </p:nvPr>
        </p:nvSpPr>
        <p:spPr>
          <a:xfrm>
            <a:off x="500380" y="1750695"/>
            <a:ext cx="11191240" cy="45231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solidFill>
                  <a:srgbClr val="7030A0"/>
                </a:solidFill>
              </a:rPr>
              <a:t>※庄园特点：经济上，相对封闭，自给自足。政治上，以领主为中心，形成了相对独立的政治集团。</a:t>
            </a:r>
            <a:endParaRPr lang="zh-CN" altLang="en-US" sz="2400">
              <a:solidFill>
                <a:srgbClr val="7030A0"/>
              </a:solidFill>
            </a:endParaRPr>
          </a:p>
          <a:p>
            <a:pPr algn="just">
              <a:lnSpc>
                <a:spcPct val="150000"/>
              </a:lnSpc>
            </a:pPr>
            <a:r>
              <a:rPr lang="zh-CN" altLang="en-US" sz="2400"/>
              <a:t>（1）地位：庄园是中古西欧基本的农业经济组织。</a:t>
            </a:r>
            <a:endParaRPr lang="zh-CN" altLang="en-US" sz="2400"/>
          </a:p>
          <a:p>
            <a:pPr algn="just">
              <a:lnSpc>
                <a:spcPct val="150000"/>
              </a:lnSpc>
            </a:pPr>
            <a:r>
              <a:rPr lang="zh-CN" altLang="en-US" sz="2400"/>
              <a:t>（2）特点</a:t>
            </a:r>
            <a:endParaRPr lang="zh-CN" altLang="en-US" sz="2400"/>
          </a:p>
          <a:p>
            <a:pPr algn="just">
              <a:lnSpc>
                <a:spcPct val="150000"/>
              </a:lnSpc>
            </a:pPr>
            <a:r>
              <a:rPr lang="zh-CN" altLang="en-US" sz="2400"/>
              <a:t>①耕地构成：由领主自营地和农民份地组成。</a:t>
            </a:r>
            <a:endParaRPr lang="zh-CN" altLang="en-US" sz="2400"/>
          </a:p>
          <a:p>
            <a:pPr algn="just">
              <a:lnSpc>
                <a:spcPct val="150000"/>
              </a:lnSpc>
            </a:pPr>
            <a:r>
              <a:rPr lang="zh-CN" altLang="en-US" sz="2400"/>
              <a:t>②经营方式：领主自营地由领主直接经营，由农奴耕种，收入归领主所有；农民份地则自耕自收。</a:t>
            </a:r>
            <a:endParaRPr lang="zh-CN" altLang="en-US" sz="2400"/>
          </a:p>
          <a:p>
            <a:pPr algn="just">
              <a:lnSpc>
                <a:spcPct val="150000"/>
              </a:lnSpc>
            </a:pPr>
            <a:endParaRPr lang="zh-CN" altLang="en-US" sz="2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文本框 6" title=""/>
          <p:cNvSpPr txBox="1"/>
          <p:nvPr>
            <p:custDataLst>
              <p:tags r:id="rId4"/>
            </p:custDataLst>
          </p:nvPr>
        </p:nvSpPr>
        <p:spPr>
          <a:xfrm>
            <a:off x="854710" y="1591310"/>
            <a:ext cx="10629900" cy="2306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sym typeface="+mn-ea"/>
              </a:rPr>
              <a:t>③劳动者：农奴在法律上是非自由人，被固着于土地上，需要自备工具为领主服一定时间的劳役。自由农民也要为领主服一定时间的劳役。</a:t>
            </a:r>
            <a:endParaRPr lang="zh-CN" altLang="en-US" sz="2400"/>
          </a:p>
          <a:p>
            <a:pPr algn="just">
              <a:lnSpc>
                <a:spcPct val="150000"/>
              </a:lnSpc>
            </a:pPr>
            <a:r>
              <a:rPr lang="zh-CN" altLang="en-US" sz="2400">
                <a:sym typeface="+mn-ea"/>
              </a:rPr>
              <a:t>④剥削方式：劳役地租为主，收取租税。</a:t>
            </a:r>
            <a:endParaRPr lang="zh-CN" altLang="en-US" sz="2400"/>
          </a:p>
          <a:p>
            <a:pPr algn="just">
              <a:lnSpc>
                <a:spcPct val="150000"/>
              </a:lnSpc>
            </a:pPr>
            <a:r>
              <a:rPr lang="zh-CN" altLang="en-US" sz="2400">
                <a:sym typeface="+mn-ea"/>
              </a:rPr>
              <a:t>⑤庄园法庭：审理庄园内的各种案件，维护庄园的秩序。</a:t>
            </a:r>
            <a:endParaRPr lang="zh-CN" altLang="en-US" sz="2400">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圆角矩形 1" title=""/>
          <p:cNvSpPr/>
          <p:nvPr>
            <p:custDataLst>
              <p:tags r:id="rId4"/>
            </p:custDataLst>
          </p:nvPr>
        </p:nvSpPr>
        <p:spPr>
          <a:xfrm>
            <a:off x="363716" y="605716"/>
            <a:ext cx="11464568" cy="3111316"/>
          </a:xfrm>
          <a:prstGeom prst="roundRect">
            <a:avLst>
              <a:gd name="adj" fmla="val 2778"/>
            </a:avLst>
          </a:prstGeom>
          <a:solidFill>
            <a:srgbClr val="F0EEE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同侧圆角矩形 2" title=""/>
          <p:cNvSpPr/>
          <p:nvPr>
            <p:custDataLst>
              <p:tags r:id="rId5"/>
            </p:custDataLst>
          </p:nvPr>
        </p:nvSpPr>
        <p:spPr>
          <a:xfrm rot="5400000">
            <a:off x="541016" y="-242590"/>
            <a:ext cx="535820" cy="1617851"/>
          </a:xfrm>
          <a:prstGeom prst="round2SameRect">
            <a:avLst>
              <a:gd name="adj1" fmla="val 50000"/>
              <a:gd name="adj2" fmla="val 0"/>
            </a:avLst>
          </a:prstGeom>
          <a:solidFill>
            <a:srgbClr val="ECB5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5" name="矩形 4" title=""/>
          <p:cNvSpPr/>
          <p:nvPr>
            <p:custDataLst>
              <p:tags r:id="rId6"/>
            </p:custDataLst>
          </p:nvPr>
        </p:nvSpPr>
        <p:spPr>
          <a:xfrm>
            <a:off x="164783" y="298495"/>
            <a:ext cx="1313180" cy="43088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200">
                <a:solidFill>
                  <a:schemeClr val="bg1"/>
                </a:solidFill>
                <a:latin typeface="方正华隶简体" panose="03000509000000000000" pitchFamily="65" charset="-122"/>
                <a:ea typeface="方正华隶简体" panose="03000509000000000000" pitchFamily="65" charset="-122"/>
              </a:rPr>
              <a:t>概念阐释</a:t>
            </a:r>
            <a:endParaRPr lang="zh-CN" altLang="en-US" sz="2200">
              <a:solidFill>
                <a:schemeClr val="bg1"/>
              </a:solidFill>
              <a:latin typeface="方正华隶简体" panose="03000509000000000000" pitchFamily="65" charset="-122"/>
              <a:ea typeface="方正华隶简体" panose="03000509000000000000" pitchFamily="65" charset="-122"/>
            </a:endParaRPr>
          </a:p>
        </p:txBody>
      </p:sp>
      <p:sp>
        <p:nvSpPr>
          <p:cNvPr id="9" name="矩形 8" title=""/>
          <p:cNvSpPr/>
          <p:nvPr>
            <p:custDataLst>
              <p:tags r:id="rId7"/>
            </p:custDataLst>
          </p:nvPr>
        </p:nvSpPr>
        <p:spPr>
          <a:xfrm>
            <a:off x="604185" y="793279"/>
            <a:ext cx="10907430" cy="265835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ct val="0"/>
              </a:spcAft>
              <a:tabLst>
                <a:tab pos="2250440"/>
              </a:tabLst>
            </a:pPr>
            <a:r>
              <a:rPr lang="zh-CN" altLang="zh-CN" sz="2800" b="1" kern="100">
                <a:latin typeface="Times New Roman" panose="02020603050405020304" pitchFamily="18" charset="0"/>
                <a:ea typeface="华文中宋" panose="02010600040101010101" charset="-122"/>
                <a:cs typeface="Times New Roman" panose="02020603050405020304" pitchFamily="18" charset="0"/>
              </a:rPr>
              <a:t>中世纪庄园</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tabLst>
                <a:tab pos="2250440"/>
              </a:tabLst>
            </a:pPr>
            <a:r>
              <a:rPr lang="zh-CN" altLang="zh-CN" sz="2800" kern="100">
                <a:latin typeface="Times New Roman" panose="02020603050405020304" pitchFamily="18" charset="0"/>
                <a:ea typeface="仿宋_GB2312" panose="02010609030101010101" charset="-122"/>
                <a:cs typeface="Times New Roman" panose="02020603050405020304" pitchFamily="18" charset="0"/>
              </a:rPr>
              <a:t>庄园是这个时期西欧农业生产中的一种特定的组织形式。典型的庄园一般是一村一庄，庄园土地一般分为领主自营地和农民份地，有的也包括部分的自由地，庄园是自给自足的自然经济形态。</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106" name="图片 105" title=""/>
          <p:cNvPicPr/>
          <p:nvPr>
            <p:custDataLst>
              <p:tags r:id="rId9"/>
            </p:custDataLst>
          </p:nvPr>
        </p:nvPicPr>
        <p:blipFill>
          <a:blip r:embed="rId8"/>
          <a:stretch>
            <a:fillRect/>
          </a:stretch>
        </p:blipFill>
        <p:spPr>
          <a:xfrm>
            <a:off x="1478280" y="3268980"/>
            <a:ext cx="8601710" cy="3434080"/>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61950" y="518795"/>
            <a:ext cx="11467465" cy="63392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800" b="1">
                <a:solidFill>
                  <a:srgbClr val="7030A0"/>
                </a:solidFill>
              </a:rPr>
              <a:t>※提示：中世纪西欧庄园中的农民与中国封建杜会的农民有哪些异同?</a:t>
            </a:r>
            <a:endParaRPr lang="zh-CN" altLang="en-US" sz="2800" b="1">
              <a:solidFill>
                <a:srgbClr val="7030A0"/>
              </a:solidFill>
            </a:endParaRPr>
          </a:p>
          <a:p>
            <a:pPr algn="just">
              <a:lnSpc>
                <a:spcPct val="150000"/>
              </a:lnSpc>
            </a:pPr>
            <a:endParaRPr lang="zh-CN" altLang="en-US" sz="2800"/>
          </a:p>
          <a:p>
            <a:pPr algn="just">
              <a:lnSpc>
                <a:spcPct val="150000"/>
              </a:lnSpc>
            </a:pPr>
            <a:r>
              <a:rPr lang="zh-CN" altLang="en-US" sz="2800"/>
              <a:t>（1）相同点：①都是独立的小生产者，拥有自己的生产工具和财产。②都过着自给自足的生活。③都受到封建主的剥削。</a:t>
            </a:r>
            <a:endParaRPr lang="zh-CN" altLang="en-US" sz="2800"/>
          </a:p>
          <a:p>
            <a:pPr algn="just">
              <a:lnSpc>
                <a:spcPct val="150000"/>
              </a:lnSpc>
            </a:pPr>
            <a:r>
              <a:rPr lang="zh-CN" altLang="en-US" sz="2800"/>
              <a:t>（2）不同点：①西欧庄园中的农民主要以劳役的方式受领主剥削；中国封建社会的农民主要以实物地租的形式向地主交租。②西欧农民的土地权利受到庄园法庭的保护，佃户可以利用庄园法庭维护自己的权益，领主与佃户之间存在契约关系；中国封建社会的农民几乎没有土地，对地主的依附性极强。</a:t>
            </a:r>
            <a:endParaRPr lang="zh-CN" altLang="en-US" sz="2800"/>
          </a:p>
          <a:p>
            <a:pPr algn="just"/>
            <a:endParaRPr lang="zh-CN" altLang="en-US"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282575" y="295275"/>
            <a:ext cx="609600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b="1" smtClean="0">
                <a:solidFill>
                  <a:srgbClr val="C00000"/>
                </a:solidFill>
                <a:sym typeface="+mn-ea"/>
              </a:rPr>
              <a:t>二、中古西欧的王权，城市与教会</a:t>
            </a:r>
            <a:endParaRPr lang="zh-CN" altLang="en-US" sz="2600" b="1" smtClean="0">
              <a:solidFill>
                <a:srgbClr val="C00000"/>
              </a:solidFill>
              <a:sym typeface="+mn-ea"/>
            </a:endParaRPr>
          </a:p>
        </p:txBody>
      </p:sp>
      <p:sp>
        <p:nvSpPr>
          <p:cNvPr id="4" name="文本框 3" title=""/>
          <p:cNvSpPr txBox="1"/>
          <p:nvPr>
            <p:custDataLst>
              <p:tags r:id="rId5"/>
            </p:custDataLst>
          </p:nvPr>
        </p:nvSpPr>
        <p:spPr>
          <a:xfrm>
            <a:off x="442595" y="1074420"/>
            <a:ext cx="11306810" cy="51695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800" b="1"/>
              <a:t>1.王权的加强</a:t>
            </a:r>
            <a:endParaRPr lang="zh-CN" altLang="en-US" sz="2800" b="1"/>
          </a:p>
          <a:p>
            <a:pPr algn="just">
              <a:lnSpc>
                <a:spcPct val="150000"/>
              </a:lnSpc>
            </a:pPr>
            <a:r>
              <a:rPr lang="zh-CN" altLang="en-US" sz="2400"/>
              <a:t>（1）背景：封建制初期，权力分散，王权软弱。国王作为国家名义上的最高统治着，被视为最高的领主，拥有高于一般封臣的权力。中古中后期，随着社会环境逐渐稳定，经济增长，王权有所加强。</a:t>
            </a:r>
            <a:endParaRPr lang="zh-CN" altLang="en-US" sz="2400"/>
          </a:p>
          <a:p>
            <a:pPr algn="just">
              <a:lnSpc>
                <a:spcPct val="150000"/>
              </a:lnSpc>
            </a:pPr>
            <a:r>
              <a:rPr lang="zh-CN" altLang="en-US" sz="2400"/>
              <a:t>（2）表现</a:t>
            </a:r>
            <a:endParaRPr lang="zh-CN" altLang="en-US" sz="2400"/>
          </a:p>
          <a:p>
            <a:pPr algn="just">
              <a:lnSpc>
                <a:spcPct val="150000"/>
              </a:lnSpc>
            </a:pPr>
            <a:r>
              <a:rPr lang="zh-CN" altLang="en-US" sz="2400"/>
              <a:t>①英格兰：到15世纪晚期都铎王朝建立后，逐渐形成了较为强大的王权。</a:t>
            </a:r>
            <a:endParaRPr lang="zh-CN" altLang="en-US" sz="2400"/>
          </a:p>
          <a:p>
            <a:pPr algn="just">
              <a:lnSpc>
                <a:spcPct val="150000"/>
              </a:lnSpc>
            </a:pPr>
            <a:r>
              <a:rPr lang="zh-CN" altLang="en-US" sz="2400"/>
              <a:t>②法兰西：到15世纪晚期，基本完成了法兰西的统一，王权得到强化。</a:t>
            </a:r>
            <a:endParaRPr lang="zh-CN" altLang="en-US" sz="2400"/>
          </a:p>
          <a:p>
            <a:pPr algn="just">
              <a:lnSpc>
                <a:spcPct val="150000"/>
              </a:lnSpc>
            </a:pPr>
            <a:r>
              <a:rPr lang="zh-CN" altLang="en-US" sz="2400"/>
              <a:t>③15世纪末，在伊比利亚半岛形成了西班牙和葡萄牙国家。</a:t>
            </a:r>
            <a:endParaRPr lang="zh-CN" altLang="en-US" sz="2400"/>
          </a:p>
          <a:p>
            <a:pPr algn="just">
              <a:lnSpc>
                <a:spcPct val="150000"/>
              </a:lnSpc>
            </a:pPr>
            <a:r>
              <a:rPr lang="zh-CN" altLang="en-US" sz="2400"/>
              <a:t>（3）影响：为西欧民族国家的发展奠定了基础。</a:t>
            </a:r>
            <a:endParaRPr lang="zh-CN" altLang="en-US" sz="2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221615" y="539750"/>
            <a:ext cx="11514455" cy="57238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50000"/>
              </a:lnSpc>
              <a:buClrTx/>
              <a:buSzTx/>
              <a:buFontTx/>
            </a:pPr>
            <a:r>
              <a:rPr lang="zh-CN" altLang="en-US" sz="2800" b="1">
                <a:sym typeface="+mn-ea"/>
              </a:rPr>
              <a:t>2.城市</a:t>
            </a:r>
            <a:endParaRPr lang="zh-CN" altLang="en-US" sz="2800" b="1">
              <a:sym typeface="+mn-ea"/>
            </a:endParaRPr>
          </a:p>
          <a:p>
            <a:pPr lvl="0" algn="just">
              <a:lnSpc>
                <a:spcPct val="150000"/>
              </a:lnSpc>
              <a:buClrTx/>
              <a:buSzTx/>
              <a:buFontTx/>
            </a:pPr>
            <a:r>
              <a:rPr lang="zh-CN" altLang="en-US" sz="2400">
                <a:sym typeface="+mn-ea"/>
              </a:rPr>
              <a:t>（1）兴起</a:t>
            </a:r>
            <a:endParaRPr lang="zh-CN" altLang="en-US" sz="2400">
              <a:sym typeface="+mn-ea"/>
            </a:endParaRPr>
          </a:p>
          <a:p>
            <a:pPr lvl="0" algn="just">
              <a:lnSpc>
                <a:spcPct val="150000"/>
              </a:lnSpc>
              <a:buClrTx/>
              <a:buSzTx/>
              <a:buFontTx/>
            </a:pPr>
            <a:r>
              <a:rPr lang="zh-CN" altLang="en-US" sz="2400">
                <a:sym typeface="+mn-ea"/>
              </a:rPr>
              <a:t>①背景：随着西欧封建社会走向稳定，封建经济获得一定发展；耕地面积增加，风力、水力和畜力得到比较有效的利用；工商业逐渐复兴和繁荣。</a:t>
            </a:r>
            <a:endParaRPr lang="zh-CN" altLang="en-US" sz="2400">
              <a:sym typeface="+mn-ea"/>
            </a:endParaRPr>
          </a:p>
          <a:p>
            <a:pPr lvl="0" algn="just">
              <a:lnSpc>
                <a:spcPct val="150000"/>
              </a:lnSpc>
              <a:buClrTx/>
              <a:buSzTx/>
              <a:buFontTx/>
            </a:pPr>
            <a:r>
              <a:rPr lang="zh-CN" altLang="en-US" sz="2400">
                <a:sym typeface="+mn-ea"/>
              </a:rPr>
              <a:t>②时间：10一11世纪起。</a:t>
            </a:r>
            <a:endParaRPr lang="zh-CN" altLang="en-US" sz="2400">
              <a:sym typeface="+mn-ea"/>
            </a:endParaRPr>
          </a:p>
          <a:p>
            <a:pPr lvl="0" algn="just">
              <a:lnSpc>
                <a:spcPct val="150000"/>
              </a:lnSpc>
              <a:buClrTx/>
              <a:buSzTx/>
              <a:buFontTx/>
            </a:pPr>
            <a:r>
              <a:rPr lang="zh-CN" altLang="en-US" sz="2400">
                <a:sym typeface="+mn-ea"/>
              </a:rPr>
              <a:t>（2）特征</a:t>
            </a:r>
            <a:endParaRPr lang="zh-CN" altLang="en-US" sz="2400">
              <a:sym typeface="+mn-ea"/>
            </a:endParaRPr>
          </a:p>
          <a:p>
            <a:pPr lvl="0" algn="just">
              <a:lnSpc>
                <a:spcPct val="150000"/>
              </a:lnSpc>
              <a:buClrTx/>
              <a:buSzTx/>
              <a:buFontTx/>
            </a:pPr>
            <a:r>
              <a:rPr lang="zh-CN" altLang="en-US" sz="2400">
                <a:sym typeface="+mn-ea"/>
              </a:rPr>
              <a:t>①位于封建主的土地上，主要居民是手工业者和商人，他们以工商业为基本谋生手段。</a:t>
            </a:r>
            <a:endParaRPr lang="zh-CN" altLang="en-US" sz="2400">
              <a:sym typeface="+mn-ea"/>
            </a:endParaRPr>
          </a:p>
          <a:p>
            <a:pPr lvl="0" algn="just">
              <a:lnSpc>
                <a:spcPct val="150000"/>
              </a:lnSpc>
              <a:buClrTx/>
              <a:buSzTx/>
              <a:buFontTx/>
            </a:pPr>
            <a:r>
              <a:rPr lang="zh-CN" altLang="en-US" sz="2400">
                <a:sym typeface="+mn-ea"/>
              </a:rPr>
              <a:t>市民：市民可以在城市里自由流动，承认市民财产私有制，拥有司法自由；但是市民的自由是相对的、有条件的，决定权掌握在领主手中。</a:t>
            </a:r>
            <a:endParaRPr lang="zh-CN" altLang="en-US" sz="2400">
              <a:sym typeface="+mn-ea"/>
            </a:endParaRPr>
          </a:p>
          <a:p>
            <a:pPr lvl="0" algn="just">
              <a:lnSpc>
                <a:spcPct val="150000"/>
              </a:lnSpc>
              <a:buClrTx/>
              <a:buSzTx/>
              <a:buFontTx/>
            </a:pPr>
            <a:r>
              <a:rPr lang="zh-CN" altLang="en-US" sz="2400">
                <a:sym typeface="+mn-ea"/>
              </a:rPr>
              <a:t>②争取城市自治</a:t>
            </a:r>
            <a:endParaRPr lang="zh-CN" altLang="en-US" sz="2400">
              <a:sym typeface="+mn-ea"/>
            </a:endParaRPr>
          </a:p>
        </p:txBody>
      </p:sp>
      <p:pic>
        <p:nvPicPr>
          <p:cNvPr id="3" name="Picture 3"/>
          <p:cNvPicPr>
            <a:picLocks noChangeAspect="1"/>
          </p:cNvPicPr>
          <p:nvPr>
            <p:custDataLst>
              <p:tags r:id="rId6"/>
            </p:custDataLst>
          </p:nvPr>
        </p:nvPicPr>
        <p:blipFill>
          <a:blip r:embed="rId5"/>
          <a:stretch>
            <a:fillRect/>
          </a:stretch>
        </p:blipFill>
        <p:spPr>
          <a:xfrm flipH="1">
            <a:off x="12560300" y="10795000"/>
            <a:ext cx="0" cy="0"/>
          </a:xfrm>
          <a:prstGeom prst="rect">
            <a:avLst/>
          </a:prstGeom>
          <a:ln>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874395" y="428625"/>
            <a:ext cx="10346690" cy="60623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rPr>
              <a:t>城市自治的影响</a:t>
            </a:r>
            <a:endParaRPr lang="zh-CN" altLang="en-US" sz="2800" b="1">
              <a:solidFill>
                <a:srgbClr val="C00000"/>
              </a:solidFill>
            </a:endParaRPr>
          </a:p>
          <a:p>
            <a:endParaRPr lang="zh-CN" altLang="en-US" sz="2400"/>
          </a:p>
          <a:p>
            <a:r>
              <a:rPr lang="zh-CN" altLang="en-US" sz="2400"/>
              <a:t>（1）城市工商业经济：有利于城市工商业经济的发展，推动资本主义产生并发展。</a:t>
            </a:r>
            <a:endParaRPr lang="zh-CN" altLang="en-US" sz="2400"/>
          </a:p>
          <a:p>
            <a:endParaRPr lang="zh-CN" altLang="en-US" sz="2400"/>
          </a:p>
          <a:p>
            <a:r>
              <a:rPr lang="zh-CN" altLang="en-US" sz="2400"/>
              <a:t>（2）市民阶层和力量；促进市民阶层的壮大（富有的商人成为早期资产阶级）。</a:t>
            </a:r>
            <a:endParaRPr lang="zh-CN" altLang="en-US" sz="2400"/>
          </a:p>
          <a:p>
            <a:endParaRPr lang="zh-CN" altLang="en-US" sz="2400"/>
          </a:p>
          <a:p>
            <a:r>
              <a:rPr lang="zh-CN" altLang="en-US" sz="2400"/>
              <a:t>（3）思想文化教育：打破教会对文化教育的垄断，促进理性﹑世俗的文化发展，促使大学兴起，人才的培养，为文艺复兴和宗教改革创造条件。</a:t>
            </a:r>
            <a:endParaRPr lang="zh-CN" altLang="en-US" sz="2400"/>
          </a:p>
          <a:p>
            <a:endParaRPr lang="zh-CN" altLang="en-US" sz="2400"/>
          </a:p>
          <a:p>
            <a:r>
              <a:rPr lang="zh-CN" altLang="en-US" sz="2400"/>
              <a:t>（4）对王权与民族国家统一：促使城市与王权结盟，冲击封建领主力量，有利于王权加强和国家统一。</a:t>
            </a:r>
            <a:endParaRPr lang="zh-CN" altLang="en-US" sz="2400"/>
          </a:p>
          <a:p>
            <a:endParaRPr lang="zh-CN" altLang="en-US" sz="2400"/>
          </a:p>
          <a:p>
            <a:r>
              <a:rPr lang="zh-CN" altLang="en-US" sz="2400"/>
              <a:t>（5）对杜会制度和近现代文明：对瓦解西欧封建制度和孕育近现代西方文明起着重要作用。</a:t>
            </a:r>
            <a:endParaRPr lang="zh-CN" altLang="en-US" sz="24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05765" y="1135380"/>
            <a:ext cx="6096000" cy="41541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a:t>3.基督教会</a:t>
            </a:r>
            <a:endParaRPr lang="zh-CN" altLang="en-US" sz="3200" b="1"/>
          </a:p>
          <a:p>
            <a:pPr>
              <a:lnSpc>
                <a:spcPct val="150000"/>
              </a:lnSpc>
            </a:pPr>
            <a:r>
              <a:rPr lang="zh-CN" altLang="en-US" sz="2400"/>
              <a:t>（1）地位：基督教会在中古西欧占有举足轻重的地位。</a:t>
            </a:r>
            <a:endParaRPr lang="zh-CN" altLang="en-US" sz="2400"/>
          </a:p>
          <a:p>
            <a:pPr>
              <a:lnSpc>
                <a:spcPct val="150000"/>
              </a:lnSpc>
            </a:pPr>
            <a:r>
              <a:rPr lang="zh-CN" altLang="en-US" sz="2400"/>
              <a:t>基督教文化是西欧中世纪文化的王体，整个中世纪西欧文化，包括文艺复兴初期在内，都是以基督教为题材，以基督教思想为背景的。基督教文化是近代西方文化的基础。</a:t>
            </a:r>
            <a:endParaRPr lang="zh-CN" altLang="en-US" sz="2400"/>
          </a:p>
        </p:txBody>
      </p:sp>
      <p:pic>
        <p:nvPicPr>
          <p:cNvPr id="105" name="图片 104" title=""/>
          <p:cNvPicPr/>
          <p:nvPr>
            <p:custDataLst>
              <p:tags r:id="rId5"/>
            </p:custDataLst>
          </p:nvPr>
        </p:nvPicPr>
        <p:blipFill>
          <a:blip r:embed="rId4"/>
          <a:stretch>
            <a:fillRect/>
          </a:stretch>
        </p:blipFill>
        <p:spPr>
          <a:xfrm>
            <a:off x="6597015" y="1475423"/>
            <a:ext cx="4762500" cy="4067175"/>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405765" y="1083310"/>
            <a:ext cx="5555615" cy="50774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t>A.原因：封建主用对待农奴的方式对待城市市民，对市民的生产和经营活动造成影响。</a:t>
            </a:r>
            <a:endParaRPr lang="zh-CN" altLang="en-US" sz="2400"/>
          </a:p>
          <a:p>
            <a:pPr algn="just">
              <a:lnSpc>
                <a:spcPct val="150000"/>
              </a:lnSpc>
            </a:pPr>
            <a:r>
              <a:rPr lang="zh-CN" altLang="en-US" sz="2400"/>
              <a:t>B.方式：与封建主谈判，或以金钱赎买，或武装暴动。</a:t>
            </a:r>
            <a:endParaRPr lang="zh-CN" altLang="en-US" sz="2400"/>
          </a:p>
          <a:p>
            <a:pPr algn="just">
              <a:lnSpc>
                <a:spcPct val="150000"/>
              </a:lnSpc>
            </a:pPr>
            <a:r>
              <a:rPr lang="zh-CN" altLang="en-US" sz="2400"/>
              <a:t>C.影响：自治有利于城市经济的发展，一些城市兴办大学。城市还以金钱和人力支持王权，一定程度上促进了国王的统一事业。</a:t>
            </a:r>
            <a:endParaRPr lang="zh-CN" altLang="en-US" sz="2400"/>
          </a:p>
        </p:txBody>
      </p:sp>
      <p:pic>
        <p:nvPicPr>
          <p:cNvPr id="104" name="图片 103" title=""/>
          <p:cNvPicPr/>
          <p:nvPr>
            <p:custDataLst>
              <p:tags r:id="rId6"/>
            </p:custDataLst>
          </p:nvPr>
        </p:nvPicPr>
        <p:blipFill>
          <a:blip r:embed="rId5"/>
          <a:stretch>
            <a:fillRect/>
          </a:stretch>
        </p:blipFill>
        <p:spPr>
          <a:xfrm>
            <a:off x="6198235" y="1424940"/>
            <a:ext cx="5486400" cy="4008120"/>
          </a:xfrm>
          <a:prstGeom prst="rect">
            <a:avLst/>
          </a:prstGeom>
          <a:noFill/>
          <a:ln w="9525">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19405" y="461645"/>
            <a:ext cx="11417300"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t>（2）表现</a:t>
            </a:r>
            <a:endParaRPr lang="zh-CN" altLang="en-US" sz="2400"/>
          </a:p>
          <a:p>
            <a:pPr algn="just">
              <a:lnSpc>
                <a:spcPct val="150000"/>
              </a:lnSpc>
            </a:pPr>
            <a:r>
              <a:rPr lang="zh-CN" altLang="en-US" sz="2400"/>
              <a:t>①经济：它拥有大量庄园和广袤土地，并向信徒征收什一税。</a:t>
            </a:r>
            <a:endParaRPr lang="zh-CN" altLang="en-US" sz="2400"/>
          </a:p>
          <a:p>
            <a:pPr algn="just">
              <a:lnSpc>
                <a:spcPct val="150000"/>
              </a:lnSpc>
            </a:pPr>
            <a:r>
              <a:rPr lang="zh-CN" altLang="en-US" sz="2400"/>
              <a:t>②政治：它也是最大的有组织的力量，形成了从教皇到各级神职人员的等级制度。</a:t>
            </a:r>
            <a:endParaRPr lang="zh-CN" altLang="en-US" sz="2400"/>
          </a:p>
          <a:p>
            <a:pPr algn="just">
              <a:lnSpc>
                <a:spcPct val="150000"/>
              </a:lnSpc>
            </a:pPr>
            <a:r>
              <a:rPr lang="zh-CN" altLang="en-US" sz="2400"/>
              <a:t>③思想：整个西欧社会的居民几乎都是基督教徒，教会控制着他们的精神生活，宗教戒律严重束缚了人性的发展。</a:t>
            </a:r>
            <a:endParaRPr lang="zh-CN" altLang="en-US" sz="2400"/>
          </a:p>
        </p:txBody>
      </p:sp>
      <p:sp>
        <p:nvSpPr>
          <p:cNvPr id="3" name="文本框 2" title=""/>
          <p:cNvSpPr txBox="1"/>
          <p:nvPr>
            <p:custDataLst>
              <p:tags r:id="rId4"/>
            </p:custDataLst>
          </p:nvPr>
        </p:nvSpPr>
        <p:spPr>
          <a:xfrm>
            <a:off x="2728595" y="3791585"/>
            <a:ext cx="6096000" cy="2306955"/>
          </a:xfrm>
          <a:prstGeom prst="rect">
            <a:avLst/>
          </a:prstGeom>
          <a:solidFill>
            <a:schemeClr val="tx2">
              <a:lumMod val="10000"/>
              <a:lumOff val="90000"/>
            </a:schemeClr>
          </a:solid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a:solidFill>
                  <a:srgbClr val="7030A0"/>
                </a:solidFill>
              </a:rPr>
              <a:t>※拓展：教权与王权的关系：</a:t>
            </a:r>
            <a:r>
              <a:rPr lang="zh-CN" altLang="en-US" sz="2400"/>
              <a:t>中古西欧封建社会是二元社会以国王为代表的王权和与以基督教教会为代表的教权互相依存，共同维护封建秩序。王权与教权既依存又斗争。</a:t>
            </a:r>
            <a:endParaRPr lang="zh-CN" altLang="en-US" sz="24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https://d.book118.com/656100114200010101</a:t>
            </a:r>
          </a:p>
        </p:txBody>
      </p:sp>
    </p:spTree>
  </p:cSld>
  <p:clrMapOvr>
    <a:masterClrMapping/>
  </p:clrMapOvr>
  <p:transition/>
  <p:timing/>
</p:sld>
</file>

<file path=ppt/tags/tag1.xml><?xml version="1.0" encoding="utf-8"?>
<p:tagLst xmlns:p="http://schemas.openxmlformats.org/presentationml/2006/main">
  <p:tag name="AS_UNIQUEID" val="4201"/>
</p:tagLst>
</file>

<file path=ppt/tags/tag2.xml><?xml version="1.0" encoding="utf-8"?>
<p:tagLst xmlns:p="http://schemas.openxmlformats.org/presentationml/2006/main">
  <p:tag name="AS_UNIQUEID" val="4202"/>
</p:tagLst>
</file>

<file path=ppt/tags/tag3.xml><?xml version="1.0" encoding="utf-8"?>
<p:tagLst xmlns:p="http://schemas.openxmlformats.org/presentationml/2006/main">
  <p:tag name="AS_UNIQUEID" val="4203"/>
</p:tagLst>
</file>

<file path=ppt/tags/tag4.xml><?xml version="1.0" encoding="utf-8"?>
<p:tagLst xmlns:p="http://schemas.openxmlformats.org/presentationml/2006/main">
  <p:tag name="AS_UNIQUEID" val="4204"/>
</p:tagLst>
</file>

<file path=ppt/tags/tag5.xml><?xml version="1.0" encoding="utf-8"?>
<p:tagLst xmlns:p="http://schemas.openxmlformats.org/presentationml/2006/main">
  <p:tag name="AS_UNIQUEID" val="4205"/>
</p:tagLst>
</file>

<file path=ppt/tags/tag6.xml><?xml version="1.0" encoding="utf-8"?>
<p:tagLst xmlns:p="http://schemas.openxmlformats.org/presentationml/2006/main">
  <p:tag name="AS_UNIQUEID" val="4206"/>
</p:tagLst>
</file>

<file path=ppt/tags/tag7.xml><?xml version="1.0" encoding="utf-8"?>
<p:tagLst xmlns:p="http://schemas.openxmlformats.org/presentationml/2006/main">
  <p:tag name="AS_UNIQUEID" val="4207"/>
</p:tagLst>
</file>

<file path=ppt/tags/tag8.xml><?xml version="1.0" encoding="utf-8"?>
<p:tagLst xmlns:p="http://schemas.openxmlformats.org/presentationml/2006/main">
  <p:tag name="AS_UNIQUEID" val="4208"/>
</p:tagLst>
</file>

<file path=ppt/tags/tag9.xml><?xml version="1.0" encoding="utf-8"?>
<p:tagLst xmlns:p="http://schemas.openxmlformats.org/presentationml/2006/main">
  <p:tag name="AS_UNIQUEID" val="4209"/>
</p:tagLst>
</file>

<file path=ppt/tags/tag10.xml><?xml version="1.0" encoding="utf-8"?>
<p:tagLst xmlns:p="http://schemas.openxmlformats.org/presentationml/2006/main">
  <p:tag name="AS_UNIQUEID" val="4210"/>
</p:tagLst>
</file>

<file path=ppt/tags/tag11.xml><?xml version="1.0" encoding="utf-8"?>
<p:tagLst xmlns:p="http://schemas.openxmlformats.org/presentationml/2006/main">
  <p:tag name="AS_UNIQUEID" val="4211"/>
</p:tagLst>
</file>

<file path=ppt/tags/tag12.xml><?xml version="1.0" encoding="utf-8"?>
<p:tagLst xmlns:p="http://schemas.openxmlformats.org/presentationml/2006/main">
  <p:tag name="AS_UNIQUEID" val="4212"/>
</p:tagLst>
</file>

<file path=ppt/tags/tag13.xml><?xml version="1.0" encoding="utf-8"?>
<p:tagLst xmlns:p="http://schemas.openxmlformats.org/presentationml/2006/main">
  <p:tag name="AS_UNIQUEID" val="4213"/>
</p:tagLst>
</file>

<file path=ppt/tags/tag14.xml><?xml version="1.0" encoding="utf-8"?>
<p:tagLst xmlns:p="http://schemas.openxmlformats.org/presentationml/2006/main">
  <p:tag name="AS_UNIQUEID" val="4214"/>
</p:tagLst>
</file>

<file path=ppt/tags/tag15.xml><?xml version="1.0" encoding="utf-8"?>
<p:tagLst xmlns:p="http://schemas.openxmlformats.org/presentationml/2006/main">
  <p:tag name="AS_UNIQUEID" val="4215"/>
</p:tagLst>
</file>

<file path=ppt/tags/tag16.xml><?xml version="1.0" encoding="utf-8"?>
<p:tagLst xmlns:p="http://schemas.openxmlformats.org/presentationml/2006/main">
  <p:tag name="AS_UNIQUEID" val="4216"/>
</p:tagLst>
</file>

<file path=ppt/tags/tag17.xml><?xml version="1.0" encoding="utf-8"?>
<p:tagLst xmlns:p="http://schemas.openxmlformats.org/presentationml/2006/main">
  <p:tag name="AS_UNIQUEID" val="4217"/>
</p:tagLst>
</file>

<file path=ppt/tags/tag18.xml><?xml version="1.0" encoding="utf-8"?>
<p:tagLst xmlns:p="http://schemas.openxmlformats.org/presentationml/2006/main">
  <p:tag name="AS_UNIQUEID" val="4218"/>
</p:tagLst>
</file>

<file path=ppt/tags/tag19.xml><?xml version="1.0" encoding="utf-8"?>
<p:tagLst xmlns:p="http://schemas.openxmlformats.org/presentationml/2006/main">
  <p:tag name="AS_UNIQUEID" val="4219"/>
</p:tagLst>
</file>

<file path=ppt/tags/tag20.xml><?xml version="1.0" encoding="utf-8"?>
<p:tagLst xmlns:p="http://schemas.openxmlformats.org/presentationml/2006/main">
  <p:tag name="AS_UNIQUEID" val="4220"/>
</p:tagLst>
</file>

<file path=ppt/tags/tag21.xml><?xml version="1.0" encoding="utf-8"?>
<p:tagLst xmlns:p="http://schemas.openxmlformats.org/presentationml/2006/main">
  <p:tag name="AS_UNIQUEID" val="4221"/>
</p:tagLst>
</file>

<file path=ppt/tags/tag22.xml><?xml version="1.0" encoding="utf-8"?>
<p:tagLst xmlns:p="http://schemas.openxmlformats.org/presentationml/2006/main">
  <p:tag name="AS_UNIQUEID" val="4222"/>
</p:tagLst>
</file>

<file path=ppt/tags/tag23.xml><?xml version="1.0" encoding="utf-8"?>
<p:tagLst xmlns:p="http://schemas.openxmlformats.org/presentationml/2006/main">
  <p:tag name="AS_UNIQUEID" val="4223"/>
</p:tagLst>
</file>

<file path=ppt/tags/tag24.xml><?xml version="1.0" encoding="utf-8"?>
<p:tagLst xmlns:p="http://schemas.openxmlformats.org/presentationml/2006/main">
  <p:tag name="AS_UNIQUEID" val="4224"/>
</p:tagLst>
</file>

<file path=ppt/tags/tag25.xml><?xml version="1.0" encoding="utf-8"?>
<p:tagLst xmlns:p="http://schemas.openxmlformats.org/presentationml/2006/main">
  <p:tag name="AS_UNIQUEID" val="4225"/>
</p:tagLst>
</file>

<file path=ppt/tags/tag26.xml><?xml version="1.0" encoding="utf-8"?>
<p:tagLst xmlns:p="http://schemas.openxmlformats.org/presentationml/2006/main">
  <p:tag name="AS_UNIQUEID" val="4226"/>
</p:tagLst>
</file>

<file path=ppt/tags/tag27.xml><?xml version="1.0" encoding="utf-8"?>
<p:tagLst xmlns:p="http://schemas.openxmlformats.org/presentationml/2006/main">
  <p:tag name="AS_UNIQUEID" val="4227"/>
</p:tagLst>
</file>

<file path=ppt/tags/tag28.xml><?xml version="1.0" encoding="utf-8"?>
<p:tagLst xmlns:p="http://schemas.openxmlformats.org/presentationml/2006/main">
  <p:tag name="AS_UNIQUEID" val="4228"/>
</p:tagLst>
</file>

<file path=ppt/tags/tag29.xml><?xml version="1.0" encoding="utf-8"?>
<p:tagLst xmlns:p="http://schemas.openxmlformats.org/presentationml/2006/main">
  <p:tag name="AS_UNIQUEID" val="4229"/>
</p:tagLst>
</file>

<file path=ppt/tags/tag30.xml><?xml version="1.0" encoding="utf-8"?>
<p:tagLst xmlns:p="http://schemas.openxmlformats.org/presentationml/2006/main">
  <p:tag name="AS_UNIQUEID" val="4230"/>
</p:tagLst>
</file>

<file path=ppt/tags/tag31.xml><?xml version="1.0" encoding="utf-8"?>
<p:tagLst xmlns:p="http://schemas.openxmlformats.org/presentationml/2006/main">
  <p:tag name="AS_UNIQUEID" val="4231"/>
</p:tagLst>
</file>

<file path=ppt/tags/tag32.xml><?xml version="1.0" encoding="utf-8"?>
<p:tagLst xmlns:p="http://schemas.openxmlformats.org/presentationml/2006/main">
  <p:tag name="AS_UNIQUEID" val="4232"/>
</p:tagLst>
</file>

<file path=ppt/tags/tag33.xml><?xml version="1.0" encoding="utf-8"?>
<p:tagLst xmlns:p="http://schemas.openxmlformats.org/presentationml/2006/main">
  <p:tag name="AS_UNIQUEID" val="4233"/>
</p:tagLst>
</file>

<file path=ppt/tags/tag34.xml><?xml version="1.0" encoding="utf-8"?>
<p:tagLst xmlns:p="http://schemas.openxmlformats.org/presentationml/2006/main">
  <p:tag name="AS_UNIQUEID" val="4234"/>
</p:tagLst>
</file>

<file path=ppt/tags/tag35.xml><?xml version="1.0" encoding="utf-8"?>
<p:tagLst xmlns:p="http://schemas.openxmlformats.org/presentationml/2006/main">
  <p:tag name="AS_UNIQUEID" val="4235"/>
</p:tagLst>
</file>

<file path=ppt/tags/tag36.xml><?xml version="1.0" encoding="utf-8"?>
<p:tagLst xmlns:p="http://schemas.openxmlformats.org/presentationml/2006/main">
  <p:tag name="AS_UNIQUEID" val="4236"/>
</p:tagLst>
</file>

<file path=ppt/tags/tag37.xml><?xml version="1.0" encoding="utf-8"?>
<p:tagLst xmlns:p="http://schemas.openxmlformats.org/presentationml/2006/main">
  <p:tag name="AS_UNIQUEID" val="4237"/>
</p:tagLst>
</file>

<file path=ppt/tags/tag38.xml><?xml version="1.0" encoding="utf-8"?>
<p:tagLst xmlns:p="http://schemas.openxmlformats.org/presentationml/2006/main">
  <p:tag name="AS_UNIQUEID" val="4238"/>
</p:tagLst>
</file>

<file path=ppt/tags/tag39.xml><?xml version="1.0" encoding="utf-8"?>
<p:tagLst xmlns:p="http://schemas.openxmlformats.org/presentationml/2006/main">
  <p:tag name="AS_UNIQUEID" val="4239"/>
</p:tagLst>
</file>

<file path=ppt/tags/tag40.xml><?xml version="1.0" encoding="utf-8"?>
<p:tagLst xmlns:p="http://schemas.openxmlformats.org/presentationml/2006/main">
  <p:tag name="AS_UNIQUEID" val="4240"/>
</p:tagLst>
</file>

<file path=ppt/tags/tag41.xml><?xml version="1.0" encoding="utf-8"?>
<p:tagLst xmlns:p="http://schemas.openxmlformats.org/presentationml/2006/main">
  <p:tag name="AS_UNIQUEID" val="4241"/>
</p:tagLst>
</file>

<file path=ppt/tags/tag42.xml><?xml version="1.0" encoding="utf-8"?>
<p:tagLst xmlns:p="http://schemas.openxmlformats.org/presentationml/2006/main">
  <p:tag name="AS_UNIQUEID" val="4242"/>
</p:tagLst>
</file>

<file path=ppt/tags/tag43.xml><?xml version="1.0" encoding="utf-8"?>
<p:tagLst xmlns:p="http://schemas.openxmlformats.org/presentationml/2006/main">
  <p:tag name="AS_UNIQUEID" val="4243"/>
</p:tagLst>
</file>

<file path=ppt/tags/tag44.xml><?xml version="1.0" encoding="utf-8"?>
<p:tagLst xmlns:p="http://schemas.openxmlformats.org/presentationml/2006/main">
  <p:tag name="AS_UNIQUEID" val="4244"/>
</p:tagLst>
</file>

<file path=ppt/tags/tag45.xml><?xml version="1.0" encoding="utf-8"?>
<p:tagLst xmlns:p="http://schemas.openxmlformats.org/presentationml/2006/main">
  <p:tag name="AS_UNIQUEID" val="4245"/>
</p:tagLst>
</file>

<file path=ppt/tags/tag46.xml><?xml version="1.0" encoding="utf-8"?>
<p:tagLst xmlns:p="http://schemas.openxmlformats.org/presentationml/2006/main">
  <p:tag name="AS_UNIQUEID" val="4246"/>
</p:tagLst>
</file>

<file path=ppt/tags/tag47.xml><?xml version="1.0" encoding="utf-8"?>
<p:tagLst xmlns:p="http://schemas.openxmlformats.org/presentationml/2006/main">
  <p:tag name="AS_UNIQUEID" val="4247"/>
</p:tagLst>
</file>

<file path=ppt/tags/tag48.xml><?xml version="1.0" encoding="utf-8"?>
<p:tagLst xmlns:p="http://schemas.openxmlformats.org/presentationml/2006/main">
  <p:tag name="AS_UNIQUEID" val="4248"/>
</p:tagLst>
</file>

<file path=ppt/tags/tag49.xml><?xml version="1.0" encoding="utf-8"?>
<p:tagLst xmlns:p="http://schemas.openxmlformats.org/presentationml/2006/main">
  <p:tag name="AS_UNIQUEID" val="4249"/>
</p:tagLst>
</file>

<file path=ppt/tags/tag50.xml><?xml version="1.0" encoding="utf-8"?>
<p:tagLst xmlns:p="http://schemas.openxmlformats.org/presentationml/2006/main">
  <p:tag name="AS_UNIQUEID" val="4250"/>
</p:tagLst>
</file>

<file path=ppt/tags/tag51.xml><?xml version="1.0" encoding="utf-8"?>
<p:tagLst xmlns:p="http://schemas.openxmlformats.org/presentationml/2006/main">
  <p:tag name="AS_UNIQUEID" val="4251"/>
</p:tagLst>
</file>

<file path=ppt/tags/tag52.xml><?xml version="1.0" encoding="utf-8"?>
<p:tagLst xmlns:p="http://schemas.openxmlformats.org/presentationml/2006/main">
  <p:tag name="AS_UNIQUEID" val="4252"/>
</p:tagLst>
</file>

<file path=ppt/tags/tag53.xml><?xml version="1.0" encoding="utf-8"?>
<p:tagLst xmlns:p="http://schemas.openxmlformats.org/presentationml/2006/main">
  <p:tag name="AS_UNIQUEID" val="4253"/>
</p:tagLst>
</file>

<file path=ppt/tags/tag54.xml><?xml version="1.0" encoding="utf-8"?>
<p:tagLst xmlns:p="http://schemas.openxmlformats.org/presentationml/2006/main">
  <p:tag name="AS_UNIQUEID" val="4254"/>
</p:tagLst>
</file>

<file path=ppt/tags/tag55.xml><?xml version="1.0" encoding="utf-8"?>
<p:tagLst xmlns:p="http://schemas.openxmlformats.org/presentationml/2006/main">
  <p:tag name="AS_UNIQUEID" val="4255"/>
</p:tagLst>
</file>

<file path=ppt/tags/tag56.xml><?xml version="1.0" encoding="utf-8"?>
<p:tagLst xmlns:p="http://schemas.openxmlformats.org/presentationml/2006/main">
  <p:tag name="AS_UNIQUEID" val="4256"/>
</p:tagLst>
</file>

<file path=ppt/tags/tag57.xml><?xml version="1.0" encoding="utf-8"?>
<p:tagLst xmlns:p="http://schemas.openxmlformats.org/presentationml/2006/main">
  <p:tag name="AS_UNIQUEID" val="4257"/>
</p:tagLst>
</file>

<file path=ppt/tags/tag58.xml><?xml version="1.0" encoding="utf-8"?>
<p:tagLst xmlns:p="http://schemas.openxmlformats.org/presentationml/2006/main">
  <p:tag name="AS_UNIQUEID" val="4258"/>
</p:tagLst>
</file>

<file path=ppt/tags/tag59.xml><?xml version="1.0" encoding="utf-8"?>
<p:tagLst xmlns:p="http://schemas.openxmlformats.org/presentationml/2006/main">
  <p:tag name="AS_UNIQUEID" val="4259"/>
</p:tagLst>
</file>

<file path=ppt/tags/tag60.xml><?xml version="1.0" encoding="utf-8"?>
<p:tagLst xmlns:p="http://schemas.openxmlformats.org/presentationml/2006/main">
  <p:tag name="AS_UNIQUEID" val="4260"/>
</p:tagLst>
</file>

<file path=ppt/tags/tag61.xml><?xml version="1.0" encoding="utf-8"?>
<p:tagLst xmlns:p="http://schemas.openxmlformats.org/presentationml/2006/main">
  <p:tag name="AS_UNIQUEID" val="4261"/>
</p:tagLst>
</file>

<file path=ppt/tags/tag62.xml><?xml version="1.0" encoding="utf-8"?>
<p:tagLst xmlns:p="http://schemas.openxmlformats.org/presentationml/2006/main">
  <p:tag name="AS_UNIQUEID" val="4262"/>
</p:tagLst>
</file>

<file path=ppt/tags/tag63.xml><?xml version="1.0" encoding="utf-8"?>
<p:tagLst xmlns:p="http://schemas.openxmlformats.org/presentationml/2006/main">
  <p:tag name="AS_UNIQUEID" val="4263"/>
</p:tagLst>
</file>

<file path=ppt/tags/tag64.xml><?xml version="1.0" encoding="utf-8"?>
<p:tagLst xmlns:p="http://schemas.openxmlformats.org/presentationml/2006/main">
  <p:tag name="AS_UNIQUEID" val="4264"/>
</p:tagLst>
</file>

<file path=ppt/tags/tag65.xml><?xml version="1.0" encoding="utf-8"?>
<p:tagLst xmlns:p="http://schemas.openxmlformats.org/presentationml/2006/main">
  <p:tag name="AS_UNIQUEID" val="4265"/>
</p:tagLst>
</file>

<file path=ppt/tags/tag66.xml><?xml version="1.0" encoding="utf-8"?>
<p:tagLst xmlns:p="http://schemas.openxmlformats.org/presentationml/2006/main">
  <p:tag name="AS_UNIQUEID" val="4266"/>
</p:tagLst>
</file>

<file path=ppt/tags/tag67.xml><?xml version="1.0" encoding="utf-8"?>
<p:tagLst xmlns:p="http://schemas.openxmlformats.org/presentationml/2006/main">
  <p:tag name="AS_UNIQUEID" val="4267"/>
</p:tagLst>
</file>

<file path=ppt/tags/tag68.xml><?xml version="1.0" encoding="utf-8"?>
<p:tagLst xmlns:p="http://schemas.openxmlformats.org/presentationml/2006/main">
  <p:tag name="AS_UNIQUEID" val="4268"/>
</p:tagLst>
</file>

<file path=ppt/tags/tag69.xml><?xml version="1.0" encoding="utf-8"?>
<p:tagLst xmlns:p="http://schemas.openxmlformats.org/presentationml/2006/main">
  <p:tag name="AS_UNIQUEID" val="4269"/>
</p:tagLst>
</file>

<file path=ppt/tags/tag70.xml><?xml version="1.0" encoding="utf-8"?>
<p:tagLst xmlns:p="http://schemas.openxmlformats.org/presentationml/2006/main">
  <p:tag name="AS_UNIQUEID" val="4270"/>
</p:tagLst>
</file>

<file path=ppt/tags/tag71.xml><?xml version="1.0" encoding="utf-8"?>
<p:tagLst xmlns:p="http://schemas.openxmlformats.org/presentationml/2006/main">
  <p:tag name="AS_UNIQUEID" val="4271"/>
</p:tagLst>
</file>

<file path=ppt/tags/tag72.xml><?xml version="1.0" encoding="utf-8"?>
<p:tagLst xmlns:p="http://schemas.openxmlformats.org/presentationml/2006/main">
  <p:tag name="AS_UNIQUEID" val="4272"/>
</p:tagLst>
</file>

<file path=ppt/tags/tag73.xml><?xml version="1.0" encoding="utf-8"?>
<p:tagLst xmlns:p="http://schemas.openxmlformats.org/presentationml/2006/main">
  <p:tag name="AS_UNIQUEID" val="4273"/>
</p:tagLst>
</file>

<file path=ppt/tags/tag74.xml><?xml version="1.0" encoding="utf-8"?>
<p:tagLst xmlns:p="http://schemas.openxmlformats.org/presentationml/2006/main">
  <p:tag name="AS_UNIQUEID" val="4274"/>
</p:tagLst>
</file>

<file path=ppt/tags/tag75.xml><?xml version="1.0" encoding="utf-8"?>
<p:tagLst xmlns:p="http://schemas.openxmlformats.org/presentationml/2006/main">
  <p:tag name="AS_UNIQUEID" val="4275"/>
</p:tagLst>
</file>

<file path=ppt/tags/tag76.xml><?xml version="1.0" encoding="utf-8"?>
<p:tagLst xmlns:p="http://schemas.openxmlformats.org/presentationml/2006/main">
  <p:tag name="AS_UNIQUEID" val="3879"/>
</p:tagLst>
</file>

<file path=ppt/tags/tag77.xml><?xml version="1.0" encoding="utf-8"?>
<p:tagLst xmlns:p="http://schemas.openxmlformats.org/presentationml/2006/main">
  <p:tag name="AS_UNIQUEID" val="388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388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388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388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388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3885"/>
</p:tagLst>
</file>

<file path=ppt/tags/tag83.xml><?xml version="1.0" encoding="utf-8"?>
<p:tagLst xmlns:p="http://schemas.openxmlformats.org/presentationml/2006/main">
  <p:tag name="AS_UNIQUEID" val="388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388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388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388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389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3891"/>
</p:tagLst>
</file>

<file path=ppt/tags/tag89.xml><?xml version="1.0" encoding="utf-8"?>
<p:tagLst xmlns:p="http://schemas.openxmlformats.org/presentationml/2006/main">
  <p:tag name="AS_UNIQUEID" val="389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389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389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389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389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3897"/>
</p:tagLst>
</file>

<file path=ppt/tags/tag95.xml><?xml version="1.0" encoding="utf-8"?>
<p:tagLst xmlns:p="http://schemas.openxmlformats.org/presentationml/2006/main">
  <p:tag name="AS_UNIQUEID" val="389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389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390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390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390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390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3904"/>
</p:tagLst>
</file>

<file path=ppt/tags/tag102.xml><?xml version="1.0" encoding="utf-8"?>
<p:tagLst xmlns:p="http://schemas.openxmlformats.org/presentationml/2006/main">
  <p:tag name="AS_UNIQUEID" val="390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390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390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390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390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391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391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391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3913"/>
</p:tagLst>
</file>

<file path=ppt/tags/tag111.xml><?xml version="1.0" encoding="utf-8"?>
<p:tagLst xmlns:p="http://schemas.openxmlformats.org/presentationml/2006/main">
  <p:tag name="AS_UNIQUEID" val="391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391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391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391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3918"/>
</p:tagLst>
</file>

<file path=ppt/tags/tag116.xml><?xml version="1.0" encoding="utf-8"?>
<p:tagLst xmlns:p="http://schemas.openxmlformats.org/presentationml/2006/main">
  <p:tag name="AS_UNIQUEID" val="391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392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392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3922"/>
</p:tagLst>
</file>

<file path=ppt/tags/tag120.xml><?xml version="1.0" encoding="utf-8"?>
<p:tagLst xmlns:p="http://schemas.openxmlformats.org/presentationml/2006/main">
  <p:tag name="AS_UNIQUEID" val="392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392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392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392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392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392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3929"/>
</p:tagLst>
</file>

<file path=ppt/tags/tag127.xml><?xml version="1.0" encoding="utf-8"?>
<p:tagLst xmlns:p="http://schemas.openxmlformats.org/presentationml/2006/main">
  <p:tag name="AS_UNIQUEID" val="393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393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393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393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393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3935"/>
</p:tagLst>
</file>

<file path=ppt/tags/tag133.xml><?xml version="1.0" encoding="utf-8"?>
<p:tagLst xmlns:p="http://schemas.openxmlformats.org/presentationml/2006/main">
  <p:tag name="AS_UNIQUEID" val="393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393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393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393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3940"/>
</p:tagLst>
</file>

<file path=ppt/tags/tag138.xml><?xml version="1.0" encoding="utf-8"?>
<p:tagLst xmlns:p="http://schemas.openxmlformats.org/presentationml/2006/main">
  <p:tag name="AS_UNIQUEID" val="394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394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394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394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394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3946"/>
</p:tagLst>
</file>

<file path=ppt/tags/tag144.xml><?xml version="1.0" encoding="utf-8"?>
<p:tagLst xmlns:p="http://schemas.openxmlformats.org/presentationml/2006/main">
  <p:tag name="AS_UNIQUEID" val="3947"/>
</p:tagLst>
</file>

<file path=ppt/tags/tag145.xml><?xml version="1.0" encoding="utf-8"?>
<p:tagLst xmlns:p="http://schemas.openxmlformats.org/presentationml/2006/main">
  <p:tag name="AS_UNIQUEID" val="3948"/>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3949"/>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395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395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395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3953"/>
</p:tagLst>
</file>

<file path=ppt/tags/tag1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2.xml><?xml version="1.0" encoding="utf-8"?>
<p:tagLst xmlns:p="http://schemas.openxmlformats.org/presentationml/2006/main">
  <p:tag name="AS_UNIQUEID" val="4029"/>
</p:tagLst>
</file>

<file path=ppt/tags/tag153.xml><?xml version="1.0" encoding="utf-8"?>
<p:tagLst xmlns:p="http://schemas.openxmlformats.org/presentationml/2006/main">
  <p:tag name="AS_UNIQUEID" val="4030"/>
</p:tagLst>
</file>

<file path=ppt/tags/tag154.xml><?xml version="1.0" encoding="utf-8"?>
<p:tagLst xmlns:p="http://schemas.openxmlformats.org/presentationml/2006/main">
  <p:tag name="AS_UNIQUEID" val="4031"/>
</p:tagLst>
</file>

<file path=ppt/tags/tag155.xml><?xml version="1.0" encoding="utf-8"?>
<p:tagLst xmlns:p="http://schemas.openxmlformats.org/presentationml/2006/main">
  <p:tag name="AS_UNIQUEID" val="4032"/>
</p:tagLst>
</file>

<file path=ppt/tags/tag156.xml><?xml version="1.0" encoding="utf-8"?>
<p:tagLst xmlns:p="http://schemas.openxmlformats.org/presentationml/2006/main">
  <p:tag name="AS_UNIQUEID" val="4033"/>
</p:tagLst>
</file>

<file path=ppt/tags/tag157.xml><?xml version="1.0" encoding="utf-8"?>
<p:tagLst xmlns:p="http://schemas.openxmlformats.org/presentationml/2006/main">
  <p:tag name="AS_UNIQUEID" val="4034"/>
</p:tagLst>
</file>

<file path=ppt/tags/tag158.xml><?xml version="1.0" encoding="utf-8"?>
<p:tagLst xmlns:p="http://schemas.openxmlformats.org/presentationml/2006/main">
  <p:tag name="AS_UNIQUEID" val="4035"/>
</p:tagLst>
</file>

<file path=ppt/tags/tag159.xml><?xml version="1.0" encoding="utf-8"?>
<p:tagLst xmlns:p="http://schemas.openxmlformats.org/presentationml/2006/main">
  <p:tag name="AS_UNIQUEID" val="4041"/>
</p:tagLst>
</file>

<file path=ppt/tags/tag160.xml><?xml version="1.0" encoding="utf-8"?>
<p:tagLst xmlns:p="http://schemas.openxmlformats.org/presentationml/2006/main">
  <p:tag name="AS_UNIQUEID" val="4042"/>
</p:tagLst>
</file>

<file path=ppt/tags/tag161.xml><?xml version="1.0" encoding="utf-8"?>
<p:tagLst xmlns:p="http://schemas.openxmlformats.org/presentationml/2006/main">
  <p:tag name="AS_UNIQUEID" val="4043"/>
</p:tagLst>
</file>

<file path=ppt/tags/tag162.xml><?xml version="1.0" encoding="utf-8"?>
<p:tagLst xmlns:p="http://schemas.openxmlformats.org/presentationml/2006/main">
  <p:tag name="AS_UNIQUEID" val="4044"/>
</p:tagLst>
</file>

<file path=ppt/tags/tag163.xml><?xml version="1.0" encoding="utf-8"?>
<p:tagLst xmlns:p="http://schemas.openxmlformats.org/presentationml/2006/main">
  <p:tag name="AS_UNIQUEID" val="4045"/>
</p:tagLst>
</file>

<file path=ppt/tags/tag16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5.xml><?xml version="1.0" encoding="utf-8"?>
<p:tagLst xmlns:p="http://schemas.openxmlformats.org/presentationml/2006/main">
  <p:tag name="AS_UNIQUEID" val="4046"/>
</p:tagLst>
</file>

<file path=ppt/tags/tag166.xml><?xml version="1.0" encoding="utf-8"?>
<p:tagLst xmlns:p="http://schemas.openxmlformats.org/presentationml/2006/main">
  <p:tag name="AS_UNIQUEID" val="4047"/>
</p:tagLst>
</file>

<file path=ppt/tags/tag167.xml><?xml version="1.0" encoding="utf-8"?>
<p:tagLst xmlns:p="http://schemas.openxmlformats.org/presentationml/2006/main">
  <p:tag name="AS_UNIQUEID" val="4048"/>
</p:tagLst>
</file>

<file path=ppt/tags/tag168.xml><?xml version="1.0" encoding="utf-8"?>
<p:tagLst xmlns:p="http://schemas.openxmlformats.org/presentationml/2006/main">
  <p:tag name="AS_UNIQUEID" val="4049"/>
</p:tagLst>
</file>

<file path=ppt/tags/tag169.xml><?xml version="1.0" encoding="utf-8"?>
<p:tagLst xmlns:p="http://schemas.openxmlformats.org/presentationml/2006/main">
  <p:tag name="AS_UNIQUEID" val="4050"/>
</p:tagLst>
</file>

<file path=ppt/tags/tag170.xml><?xml version="1.0" encoding="utf-8"?>
<p:tagLst xmlns:p="http://schemas.openxmlformats.org/presentationml/2006/main">
  <p:tag name="AS_UNIQUEID" val="4051"/>
</p:tagLst>
</file>

<file path=ppt/tags/tag171.xml><?xml version="1.0" encoding="utf-8"?>
<p:tagLst xmlns:p="http://schemas.openxmlformats.org/presentationml/2006/main">
  <p:tag name="AS_UNIQUEID" val="4052"/>
</p:tagLst>
</file>

<file path=ppt/tags/tag172.xml><?xml version="1.0" encoding="utf-8"?>
<p:tagLst xmlns:p="http://schemas.openxmlformats.org/presentationml/2006/main">
  <p:tag name="AS_UNIQUEID" val="4053"/>
</p:tagLst>
</file>

<file path=ppt/tags/tag173.xml><?xml version="1.0" encoding="utf-8"?>
<p:tagLst xmlns:p="http://schemas.openxmlformats.org/presentationml/2006/main">
  <p:tag name="AS_UNIQUEID" val="4054"/>
</p:tagLst>
</file>

<file path=ppt/tags/tag174.xml><?xml version="1.0" encoding="utf-8"?>
<p:tagLst xmlns:p="http://schemas.openxmlformats.org/presentationml/2006/main">
  <p:tag name="AS_UNIQUEID" val="4055"/>
</p:tagLst>
</file>

<file path=ppt/tags/tag175.xml><?xml version="1.0" encoding="utf-8"?>
<p:tagLst xmlns:p="http://schemas.openxmlformats.org/presentationml/2006/main">
  <p:tag name="AS_UNIQUEID" val="4056"/>
</p:tagLst>
</file>

<file path=ppt/tags/tag176.xml><?xml version="1.0" encoding="utf-8"?>
<p:tagLst xmlns:p="http://schemas.openxmlformats.org/presentationml/2006/main">
  <p:tag name="AS_UNIQUEID" val="4057"/>
</p:tagLst>
</file>

<file path=ppt/tags/tag177.xml><?xml version="1.0" encoding="utf-8"?>
<p:tagLst xmlns:p="http://schemas.openxmlformats.org/presentationml/2006/main">
  <p:tag name="AS_UNIQUEID" val="4058"/>
</p:tagLst>
</file>

<file path=ppt/tags/tag178.xml><?xml version="1.0" encoding="utf-8"?>
<p:tagLst xmlns:p="http://schemas.openxmlformats.org/presentationml/2006/main">
  <p:tag name="AS_UNIQUEID" val="4059"/>
</p:tagLst>
</file>

<file path=ppt/tags/tag179.xml><?xml version="1.0" encoding="utf-8"?>
<p:tagLst xmlns:p="http://schemas.openxmlformats.org/presentationml/2006/main">
  <p:tag name="AS_UNIQUEID" val="4060"/>
</p:tagLst>
</file>

<file path=ppt/tags/tag180.xml><?xml version="1.0" encoding="utf-8"?>
<p:tagLst xmlns:p="http://schemas.openxmlformats.org/presentationml/2006/main">
  <p:tag name="AS_UNIQUEID" val="4061"/>
</p:tagLst>
</file>

<file path=ppt/tags/tag181.xml><?xml version="1.0" encoding="utf-8"?>
<p:tagLst xmlns:p="http://schemas.openxmlformats.org/presentationml/2006/main">
  <p:tag name="AS_UNIQUEID" val="4062"/>
</p:tagLst>
</file>

<file path=ppt/tags/tag182.xml><?xml version="1.0" encoding="utf-8"?>
<p:tagLst xmlns:p="http://schemas.openxmlformats.org/presentationml/2006/main">
  <p:tag name="AS_UNIQUEID" val="4063"/>
</p:tagLst>
</file>

<file path=ppt/tags/tag183.xml><?xml version="1.0" encoding="utf-8"?>
<p:tagLst xmlns:p="http://schemas.openxmlformats.org/presentationml/2006/main">
  <p:tag name="AS_UNIQUEID" val="4064"/>
</p:tagLst>
</file>

<file path=ppt/tags/tag184.xml><?xml version="1.0" encoding="utf-8"?>
<p:tagLst xmlns:p="http://schemas.openxmlformats.org/presentationml/2006/main">
  <p:tag name="AS_UNIQUEID" val="4065"/>
</p:tagLst>
</file>

<file path=ppt/tags/tag185.xml><?xml version="1.0" encoding="utf-8"?>
<p:tagLst xmlns:p="http://schemas.openxmlformats.org/presentationml/2006/main">
  <p:tag name="AS_UNIQUEID" val="4066"/>
</p:tagLst>
</file>

<file path=ppt/tags/tag186.xml><?xml version="1.0" encoding="utf-8"?>
<p:tagLst xmlns:p="http://schemas.openxmlformats.org/presentationml/2006/main">
  <p:tag name="AS_UNIQUEID" val="4067"/>
</p:tagLst>
</file>

<file path=ppt/tags/tag187.xml><?xml version="1.0" encoding="utf-8"?>
<p:tagLst xmlns:p="http://schemas.openxmlformats.org/presentationml/2006/main">
  <p:tag name="AS_UNIQUEID" val="4068"/>
</p:tagLst>
</file>

<file path=ppt/tags/tag188.xml><?xml version="1.0" encoding="utf-8"?>
<p:tagLst xmlns:p="http://schemas.openxmlformats.org/presentationml/2006/main">
  <p:tag name="AS_UNIQUEID" val="4069"/>
</p:tagLst>
</file>

<file path=ppt/tags/tag189.xml><?xml version="1.0" encoding="utf-8"?>
<p:tagLst xmlns:p="http://schemas.openxmlformats.org/presentationml/2006/main">
  <p:tag name="AS_UNIQUEID" val="4070"/>
</p:tagLst>
</file>

<file path=ppt/tags/tag190.xml><?xml version="1.0" encoding="utf-8"?>
<p:tagLst xmlns:p="http://schemas.openxmlformats.org/presentationml/2006/main">
  <p:tag name="AS_UNIQUEID" val="4071"/>
</p:tagLst>
</file>

<file path=ppt/tags/tag191.xml><?xml version="1.0" encoding="utf-8"?>
<p:tagLst xmlns:p="http://schemas.openxmlformats.org/presentationml/2006/main">
  <p:tag name="AS_UNIQUEID" val="4072"/>
</p:tagLst>
</file>

<file path=ppt/tags/tag192.xml><?xml version="1.0" encoding="utf-8"?>
<p:tagLst xmlns:p="http://schemas.openxmlformats.org/presentationml/2006/main">
  <p:tag name="AS_UNIQUEID" val="4073"/>
</p:tagLst>
</file>

<file path=ppt/tags/tag193.xml><?xml version="1.0" encoding="utf-8"?>
<p:tagLst xmlns:p="http://schemas.openxmlformats.org/presentationml/2006/main">
  <p:tag name="AS_UNIQUEID" val="4074"/>
</p:tagLst>
</file>

<file path=ppt/tags/tag194.xml><?xml version="1.0" encoding="utf-8"?>
<p:tagLst xmlns:p="http://schemas.openxmlformats.org/presentationml/2006/main">
  <p:tag name="AS_UNIQUEID" val="4075"/>
</p:tagLst>
</file>

<file path=ppt/tags/tag195.xml><?xml version="1.0" encoding="utf-8"?>
<p:tagLst xmlns:p="http://schemas.openxmlformats.org/presentationml/2006/main">
  <p:tag name="AS_UNIQUEID" val="4076"/>
</p:tagLst>
</file>

<file path=ppt/tags/tag196.xml><?xml version="1.0" encoding="utf-8"?>
<p:tagLst xmlns:p="http://schemas.openxmlformats.org/presentationml/2006/main">
  <p:tag name="AS_UNIQUEID" val="3878"/>
  <p:tag name="KSO_WM_UNIT_PLACING_PICTURE_USER_VIEWPORT" val="{&quot;height&quot;:3900,&quot;width&quot;:11880}"/>
  <p:tag name="REFSHAPE" val="456946484"/>
</p:tagLst>
</file>

<file path=ppt/tags/tag197.xml><?xml version="1.0" encoding="utf-8"?>
<p:tagLst xmlns:p="http://schemas.openxmlformats.org/presentationml/2006/main">
  <p:tag name="AS_UNIQUEID" val="4077"/>
</p:tagLst>
</file>

<file path=ppt/tags/tag198.xml><?xml version="1.0" encoding="utf-8"?>
<p:tagLst xmlns:p="http://schemas.openxmlformats.org/presentationml/2006/main">
  <p:tag name="AS_UNIQUEID" val="4078"/>
</p:tagLst>
</file>

<file path=ppt/tags/tag199.xml><?xml version="1.0" encoding="utf-8"?>
<p:tagLst xmlns:p="http://schemas.openxmlformats.org/presentationml/2006/main">
  <p:tag name="AS_UNIQUEID" val="4079"/>
</p:tagLst>
</file>

<file path=ppt/tags/tag200.xml><?xml version="1.0" encoding="utf-8"?>
<p:tagLst xmlns:p="http://schemas.openxmlformats.org/presentationml/2006/main">
  <p:tag name="AS_UNIQUEID" val="4080"/>
</p:tagLst>
</file>

<file path=ppt/tags/tag201.xml><?xml version="1.0" encoding="utf-8"?>
<p:tagLst xmlns:p="http://schemas.openxmlformats.org/presentationml/2006/main">
  <p:tag name="AS_UNIQUEID" val="4081"/>
</p:tagLst>
</file>

<file path=ppt/tags/tag202.xml><?xml version="1.0" encoding="utf-8"?>
<p:tagLst xmlns:p="http://schemas.openxmlformats.org/presentationml/2006/main">
  <p:tag name="AS_UNIQUEID" val="4082"/>
</p:tagLst>
</file>

<file path=ppt/tags/tag203.xml><?xml version="1.0" encoding="utf-8"?>
<p:tagLst xmlns:p="http://schemas.openxmlformats.org/presentationml/2006/main">
  <p:tag name="AS_UNIQUEID" val="4083"/>
</p:tagLst>
</file>

<file path=ppt/tags/tag204.xml><?xml version="1.0" encoding="utf-8"?>
<p:tagLst xmlns:p="http://schemas.openxmlformats.org/presentationml/2006/main">
  <p:tag name="AS_UNIQUEID" val="4084"/>
</p:tagLst>
</file>

<file path=ppt/tags/tag205.xml><?xml version="1.0" encoding="utf-8"?>
<p:tagLst xmlns:p="http://schemas.openxmlformats.org/presentationml/2006/main">
  <p:tag name="AS_UNIQUEID" val="4085"/>
</p:tagLst>
</file>

<file path=ppt/tags/tag206.xml><?xml version="1.0" encoding="utf-8"?>
<p:tagLst xmlns:p="http://schemas.openxmlformats.org/presentationml/2006/main">
  <p:tag name="AS_UNIQUEID" val="4086"/>
</p:tagLst>
</file>

<file path=ppt/tags/tag207.xml><?xml version="1.0" encoding="utf-8"?>
<p:tagLst xmlns:p="http://schemas.openxmlformats.org/presentationml/2006/main">
  <p:tag name="AS_UNIQUEID" val="4087"/>
</p:tagLst>
</file>

<file path=ppt/tags/tag208.xml><?xml version="1.0" encoding="utf-8"?>
<p:tagLst xmlns:p="http://schemas.openxmlformats.org/presentationml/2006/main">
  <p:tag name="AS_UNIQUEID" val="4088"/>
</p:tagLst>
</file>

<file path=ppt/tags/tag209.xml><?xml version="1.0" encoding="utf-8"?>
<p:tagLst xmlns:p="http://schemas.openxmlformats.org/presentationml/2006/main">
  <p:tag name="AS_UNIQUEID" val="4089"/>
</p:tagLst>
</file>

<file path=ppt/tags/tag210.xml><?xml version="1.0" encoding="utf-8"?>
<p:tagLst xmlns:p="http://schemas.openxmlformats.org/presentationml/2006/main">
  <p:tag name="AS_UNIQUEID" val="4090"/>
</p:tagLst>
</file>

<file path=ppt/tags/tag211.xml><?xml version="1.0" encoding="utf-8"?>
<p:tagLst xmlns:p="http://schemas.openxmlformats.org/presentationml/2006/main">
  <p:tag name="AS_UNIQUEID" val="4091"/>
</p:tagLst>
</file>

<file path=ppt/tags/tag212.xml><?xml version="1.0" encoding="utf-8"?>
<p:tagLst xmlns:p="http://schemas.openxmlformats.org/presentationml/2006/main">
  <p:tag name="AS_UNIQUEID" val="4092"/>
</p:tagLst>
</file>

<file path=ppt/tags/tag213.xml><?xml version="1.0" encoding="utf-8"?>
<p:tagLst xmlns:p="http://schemas.openxmlformats.org/presentationml/2006/main">
  <p:tag name="AS_UNIQUEID" val="4093"/>
</p:tagLst>
</file>

<file path=ppt/tags/tag214.xml><?xml version="1.0" encoding="utf-8"?>
<p:tagLst xmlns:p="http://schemas.openxmlformats.org/presentationml/2006/main">
  <p:tag name="AS_UNIQUEID" val="4094"/>
</p:tagLst>
</file>

<file path=ppt/tags/tag215.xml><?xml version="1.0" encoding="utf-8"?>
<p:tagLst xmlns:p="http://schemas.openxmlformats.org/presentationml/2006/main">
  <p:tag name="AS_UNIQUEID" val="4095"/>
</p:tagLst>
</file>

<file path=ppt/tags/tag216.xml><?xml version="1.0" encoding="utf-8"?>
<p:tagLst xmlns:p="http://schemas.openxmlformats.org/presentationml/2006/main">
  <p:tag name="AS_UNIQUEID" val="4096"/>
</p:tagLst>
</file>

<file path=ppt/tags/tag217.xml><?xml version="1.0" encoding="utf-8"?>
<p:tagLst xmlns:p="http://schemas.openxmlformats.org/presentationml/2006/main">
  <p:tag name="AS_UNIQUEID" val="4097"/>
</p:tagLst>
</file>

<file path=ppt/tags/tag218.xml><?xml version="1.0" encoding="utf-8"?>
<p:tagLst xmlns:p="http://schemas.openxmlformats.org/presentationml/2006/main">
  <p:tag name="AS_UNIQUEID" val="4098"/>
</p:tagLst>
</file>

<file path=ppt/tags/tag219.xml><?xml version="1.0" encoding="utf-8"?>
<p:tagLst xmlns:p="http://schemas.openxmlformats.org/presentationml/2006/main">
  <p:tag name="AS_UNIQUEID" val="4099"/>
</p:tagLst>
</file>

<file path=ppt/tags/tag220.xml><?xml version="1.0" encoding="utf-8"?>
<p:tagLst xmlns:p="http://schemas.openxmlformats.org/presentationml/2006/main">
  <p:tag name="AS_UNIQUEID" val="4100"/>
</p:tagLst>
</file>

<file path=ppt/tags/tag221.xml><?xml version="1.0" encoding="utf-8"?>
<p:tagLst xmlns:p="http://schemas.openxmlformats.org/presentationml/2006/main">
  <p:tag name="AS_UNIQUEID" val="4101"/>
</p:tagLst>
</file>

<file path=ppt/tags/tag222.xml><?xml version="1.0" encoding="utf-8"?>
<p:tagLst xmlns:p="http://schemas.openxmlformats.org/presentationml/2006/main">
  <p:tag name="AS_UNIQUEID" val="4102"/>
</p:tagLst>
</file>

<file path=ppt/tags/tag223.xml><?xml version="1.0" encoding="utf-8"?>
<p:tagLst xmlns:p="http://schemas.openxmlformats.org/presentationml/2006/main">
  <p:tag name="AS_UNIQUEID" val="4103"/>
</p:tagLst>
</file>

<file path=ppt/tags/tag224.xml><?xml version="1.0" encoding="utf-8"?>
<p:tagLst xmlns:p="http://schemas.openxmlformats.org/presentationml/2006/main">
  <p:tag name="AS_UNIQUEID" val="4104"/>
</p:tagLst>
</file>

<file path=ppt/tags/tag225.xml><?xml version="1.0" encoding="utf-8"?>
<p:tagLst xmlns:p="http://schemas.openxmlformats.org/presentationml/2006/main">
  <p:tag name="AS_UNIQUEID" val="4105"/>
</p:tagLst>
</file>

<file path=ppt/tags/tag226.xml><?xml version="1.0" encoding="utf-8"?>
<p:tagLst xmlns:p="http://schemas.openxmlformats.org/presentationml/2006/main">
  <p:tag name="AS_UNIQUEID" val="4106"/>
</p:tagLst>
</file>

<file path=ppt/tags/tag227.xml><?xml version="1.0" encoding="utf-8"?>
<p:tagLst xmlns:p="http://schemas.openxmlformats.org/presentationml/2006/main">
  <p:tag name="AS_UNIQUEID" val="4107"/>
</p:tagLst>
</file>

<file path=ppt/tags/tag228.xml><?xml version="1.0" encoding="utf-8"?>
<p:tagLst xmlns:p="http://schemas.openxmlformats.org/presentationml/2006/main">
  <p:tag name="AS_UNIQUEID" val="4108"/>
</p:tagLst>
</file>

<file path=ppt/tags/tag229.xml><?xml version="1.0" encoding="utf-8"?>
<p:tagLst xmlns:p="http://schemas.openxmlformats.org/presentationml/2006/main">
  <p:tag name="AS_UNIQUEID" val="4109"/>
</p:tagLst>
</file>

<file path=ppt/tags/tag230.xml><?xml version="1.0" encoding="utf-8"?>
<p:tagLst xmlns:p="http://schemas.openxmlformats.org/presentationml/2006/main">
  <p:tag name="AS_UNIQUEID" val="4110"/>
</p:tagLst>
</file>

<file path=ppt/tags/tag231.xml><?xml version="1.0" encoding="utf-8"?>
<p:tagLst xmlns:p="http://schemas.openxmlformats.org/presentationml/2006/main">
  <p:tag name="AS_UNIQUEID" val="4111"/>
</p:tagLst>
</file>

<file path=ppt/tags/tag232.xml><?xml version="1.0" encoding="utf-8"?>
<p:tagLst xmlns:p="http://schemas.openxmlformats.org/presentationml/2006/main">
  <p:tag name="AS_UNIQUEID" val="4112"/>
</p:tagLst>
</file>

<file path=ppt/tags/tag233.xml><?xml version="1.0" encoding="utf-8"?>
<p:tagLst xmlns:p="http://schemas.openxmlformats.org/presentationml/2006/main">
  <p:tag name="AS_UNIQUEID" val="4113"/>
</p:tagLst>
</file>

<file path=ppt/tags/tag234.xml><?xml version="1.0" encoding="utf-8"?>
<p:tagLst xmlns:p="http://schemas.openxmlformats.org/presentationml/2006/main">
  <p:tag name="AS_UNIQUEID" val="4114"/>
</p:tagLst>
</file>

<file path=ppt/tags/tag235.xml><?xml version="1.0" encoding="utf-8"?>
<p:tagLst xmlns:p="http://schemas.openxmlformats.org/presentationml/2006/main">
  <p:tag name="AS_UNIQUEID" val="4200"/>
</p:tagLst>
</file>

<file path=ppt/tags/tag236.xml><?xml version="1.0" encoding="utf-8"?>
<p:tagLst xmlns:p="http://schemas.openxmlformats.org/presentationml/2006/main">
  <p:tag name="AS_UNIQUEID" val="4115"/>
</p:tagLst>
</file>

<file path=ppt/tags/tag237.xml><?xml version="1.0" encoding="utf-8"?>
<p:tagLst xmlns:p="http://schemas.openxmlformats.org/presentationml/2006/main">
  <p:tag name="AS_UNIQUEID" val="4116"/>
</p:tagLst>
</file>

<file path=ppt/tags/tag238.xml><?xml version="1.0" encoding="utf-8"?>
<p:tagLst xmlns:p="http://schemas.openxmlformats.org/presentationml/2006/main">
  <p:tag name="AS_UNIQUEID" val="4117"/>
</p:tagLst>
</file>

<file path=ppt/tags/tag239.xml><?xml version="1.0" encoding="utf-8"?>
<p:tagLst xmlns:p="http://schemas.openxmlformats.org/presentationml/2006/main">
  <p:tag name="AS_UNIQUEID" val="4118"/>
</p:tagLst>
</file>

<file path=ppt/tags/tag240.xml><?xml version="1.0" encoding="utf-8"?>
<p:tagLst xmlns:p="http://schemas.openxmlformats.org/presentationml/2006/main">
  <p:tag name="AS_UNIQUEID" val="4119"/>
</p:tagLst>
</file>

<file path=ppt/tags/tag241.xml><?xml version="1.0" encoding="utf-8"?>
<p:tagLst xmlns:p="http://schemas.openxmlformats.org/presentationml/2006/main">
  <p:tag name="AS_UNIQUEID" val="4120"/>
</p:tagLst>
</file>

<file path=ppt/tags/tag242.xml><?xml version="1.0" encoding="utf-8"?>
<p:tagLst xmlns:p="http://schemas.openxmlformats.org/presentationml/2006/main">
  <p:tag name="AS_UNIQUEID" val="4121"/>
</p:tagLst>
</file>

<file path=ppt/tags/tag243.xml><?xml version="1.0" encoding="utf-8"?>
<p:tagLst xmlns:p="http://schemas.openxmlformats.org/presentationml/2006/main">
  <p:tag name="AS_UNIQUEID" val="4122"/>
</p:tagLst>
</file>

<file path=ppt/tags/tag244.xml><?xml version="1.0" encoding="utf-8"?>
<p:tagLst xmlns:p="http://schemas.openxmlformats.org/presentationml/2006/main">
  <p:tag name="AS_UNIQUEID" val="4123"/>
</p:tagLst>
</file>

<file path=ppt/tags/tag245.xml><?xml version="1.0" encoding="utf-8"?>
<p:tagLst xmlns:p="http://schemas.openxmlformats.org/presentationml/2006/main">
  <p:tag name="AS_UNIQUEID" val="4124"/>
</p:tagLst>
</file>

<file path=ppt/tags/tag246.xml><?xml version="1.0" encoding="utf-8"?>
<p:tagLst xmlns:p="http://schemas.openxmlformats.org/presentationml/2006/main">
  <p:tag name="AS_UNIQUEID" val="4125"/>
</p:tagLst>
</file>

<file path=ppt/tags/tag247.xml><?xml version="1.0" encoding="utf-8"?>
<p:tagLst xmlns:p="http://schemas.openxmlformats.org/presentationml/2006/main">
  <p:tag name="AS_UNIQUEID" val="4126"/>
</p:tagLst>
</file>

<file path=ppt/tags/tag248.xml><?xml version="1.0" encoding="utf-8"?>
<p:tagLst xmlns:p="http://schemas.openxmlformats.org/presentationml/2006/main">
  <p:tag name="AS_UNIQUEID" val="4127"/>
</p:tagLst>
</file>

<file path=ppt/tags/tag249.xml><?xml version="1.0" encoding="utf-8"?>
<p:tagLst xmlns:p="http://schemas.openxmlformats.org/presentationml/2006/main">
  <p:tag name="AS_UNIQUEID" val="4128"/>
</p:tagLst>
</file>

<file path=ppt/tags/tag250.xml><?xml version="1.0" encoding="utf-8"?>
<p:tagLst xmlns:p="http://schemas.openxmlformats.org/presentationml/2006/main">
  <p:tag name="AS_UNIQUEID" val="4129"/>
</p:tagLst>
</file>

<file path=ppt/tags/tag251.xml><?xml version="1.0" encoding="utf-8"?>
<p:tagLst xmlns:p="http://schemas.openxmlformats.org/presentationml/2006/main">
  <p:tag name="AS_UNIQUEID" val="4276"/>
</p:tagLst>
</file>

<file path=ppt/tags/tag252.xml><?xml version="1.0" encoding="utf-8"?>
<p:tagLst xmlns:p="http://schemas.openxmlformats.org/presentationml/2006/main">
  <p:tag name="AS_UNIQUEID" val="4277"/>
</p:tagLst>
</file>

<file path=ppt/tags/tag2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
      <a:dk1>
        <a:srgbClr val="000000"/>
      </a:dk1>
      <a:lt1>
        <a:srgbClr val="FFFFFF"/>
      </a:lt1>
      <a:dk2>
        <a:srgbClr val="3B0001"/>
      </a:dk2>
      <a:lt2>
        <a:srgbClr val="FCF4F0"/>
      </a:lt2>
      <a:accent1>
        <a:srgbClr val="CA0000"/>
      </a:accent1>
      <a:accent2>
        <a:srgbClr val="444758"/>
      </a:accent2>
      <a:accent3>
        <a:srgbClr val="CA0000"/>
      </a:accent3>
      <a:accent4>
        <a:srgbClr val="444758"/>
      </a:accent4>
      <a:accent5>
        <a:srgbClr val="CA0000"/>
      </a:accent5>
      <a:accent6>
        <a:srgbClr val="444758"/>
      </a:accent6>
      <a:hlink>
        <a:srgbClr val="5FCBFB"/>
      </a:hlink>
      <a:folHlink>
        <a:srgbClr val="B759BC"/>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9</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微软雅黑</vt:lpstr>
      <vt:lpstr>Wingdings</vt:lpstr>
      <vt:lpstr>华文隶书</vt:lpstr>
      <vt:lpstr>Times New Roman</vt:lpstr>
      <vt:lpstr>华文中宋</vt:lpstr>
      <vt:lpstr>Helvetica Light</vt:lpstr>
      <vt:lpstr>Calibri Light</vt:lpstr>
      <vt:lpstr>方正华隶简体</vt:lpstr>
      <vt:lpstr>宋体</vt:lpstr>
      <vt:lpstr>Courier New</vt:lpstr>
      <vt:lpstr>仿宋_GB2312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2024-09-26T06:22:30.169</cp:lastPrinted>
  <dcterms:created xsi:type="dcterms:W3CDTF">2024-09-25T22:22:30Z</dcterms:created>
  <dcterms:modified xsi:type="dcterms:W3CDTF">2024-09-25T22:22:32Z</dcterms:modified>
</cp:coreProperties>
</file>