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0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911E1-B746-48D2-9A3E-70660A431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4B9CD-7C72-4391-A81F-05E23F90B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02A5E-11F1-4EF3-BE4F-8854098A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6E40A-505C-4A3A-A7A6-E5ED33B92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F0189-3FB8-4BC4-90DD-5BFE7FFE6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F34AF-C848-4436-95AE-AEB2752A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038A0-A23E-4765-A515-CDFA42613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A901A-9F30-466E-ABC6-4F3043EF4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52514-70B2-4CFE-8C47-0BAED9603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1B77A-A2B9-4CD3-867E-019657C7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594E6-74F0-4026-80B6-228CE85B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97" r:id="rId2"/>
    <p:sldLayoutId id="2147486398" r:id="rId3"/>
    <p:sldLayoutId id="2147486399" r:id="rId4"/>
    <p:sldLayoutId id="2147486400" r:id="rId5"/>
    <p:sldLayoutId id="2147486401" r:id="rId6"/>
    <p:sldLayoutId id="2147486402" r:id="rId7"/>
    <p:sldLayoutId id="2147486403" r:id="rId8"/>
    <p:sldLayoutId id="2147486404" r:id="rId9"/>
    <p:sldLayoutId id="2147486405" r:id="rId10"/>
    <p:sldLayoutId id="214748640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01145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人教部编版三年级下册语文园地六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语文园地六的概述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语文园地六中的重点内容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语文园地六中的难点解析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语文园地六的教学方法和建议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语文园地六的拓展练习和作业布置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https://d.book118.com/656101145123010034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人教部编版三年级下册语文园地六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2024-09-03T18:52:28.659</cp:lastPrinted>
  <dcterms:created xsi:type="dcterms:W3CDTF">2024-09-03T10:52:28Z</dcterms:created>
  <dcterms:modified xsi:type="dcterms:W3CDTF">2024-09-03T10:52:30Z</dcterms:modified>
</cp:coreProperties>
</file>