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D22ABC-99FA-4E20-AB12-EB35623F3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79547-ED6A-4A05-9D75-C53452FC0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EFF4B-51FA-4F58-B23D-64778348A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046405-7F89-46E5-A877-AD32E3ACA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6DF171-D0E9-4433-B22B-7E27573A4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379C48-33EF-4E2B-A7A6-33B8E5A2B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CF46F3-9D08-45AC-974F-86B01A122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D4EC90-08D4-4BE3-973C-BC46DEC1A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8F28B-C272-49F8-BB8F-7FBF59E8A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15B53-B471-48FB-B246-9E9C8D3C2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387A93-14A9-4F18-9FF1-911FF6065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02100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项目前期管理培训课件\n## 1.项目前期管理的概念及重要性\n### 1.1项目前期管理的定义与作用\n### 1.2项目前期管理的重要性及影响\n### 1.3项目前期管理的目标与关键成果\n## 2.项目前期管理的关键阶段与任务\n### 2.1项目立项与可行性研究阶段\n### 2.2项目规划与设计阶段\n### 2.3项目招投标与合同签订阶段\n## 3.项目前期管理的组织与团队\n### 3.1项目前期管理组织架构与职责\n### 3.2项目团队组建与协同合作\n### 3.3项目团队的领导与沟通\n## 4.项目前期管理的风险与挑战\n### 4.1项目前期管理中的风险识别与评估\n### 4.2项目前期管理中的风险应对策略\n### 4.3项目前期管理中的挑战与应对措施\n## 5.项目前期管理的工具与技术\n### 5.1项目前期管理中的常用工具与方法\n### 5.2项目前期管理中的信息技术应用\n### 5.3项目前期管理中的知识管理与经验分享\n## 6.项目前期管理的案例与实践\n### 6.1成功的项目前期管理案例分享\n### 6.2项目前期管理中的教训与改进\n### 6.3项目前期管理的未来发展趋势与前景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项目前期管理培训课件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项目前期管理的概念及重要性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项目前期管理是指在项目正式启动前的一系列管理工作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包括项目立项、可行性研究、规划与设计、招投标与合同签订等关键阶段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旨在确保项目的可行性和有效性，为项目的成功实施奠定基础</a:t>
                </a:r>
                <a:endParaRPr/>
              </a:p>
            </p:txBody>
          </p:sp>
          <p:pic>
            <p:nvPicPr>
              <p:cNvPr id="2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项目前期管理的主要作用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评估项目的市场需求和盈利能力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确定项目的目标、范围和实施策略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为项目的实施提供资源和组织保障</a:t>
                </a:r>
                <a:endParaRPr/>
              </a:p>
            </p:txBody>
          </p:sp>
          <p:pic>
            <p:nvPicPr>
              <p:cNvPr id="21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项目前期管理的核心任务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最大化地降低项目风险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确保项目符合企业战略和目标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提高项目的成功率和价值</a:t>
                </a:r>
                <a:endParaRPr/>
              </a:p>
            </p:txBody>
          </p:sp>
          <p:pic>
            <p:nvPicPr>
              <p:cNvPr id="22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项目前期管理的定义与作用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项目前期管理的重要性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关系到项目的成败和企业的可持续发展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有助于企业合理分配资源，提高投资效益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可以降低项目实施过程中的风险，减少损失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项目前期管理的影响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影响项目的实施进度和成本控制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影响项目的质量和客户满意度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影响企业的品牌形象和市场竞争力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项目前期管理的重要性及影响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项目前期管理的目标与关键成果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确保项目的可行性和有效性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为项目的实施提供资源和组织保障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提高项目的成功率和价值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项目前期管理的关键成果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提交详细的项目立项报告和可行性研究报告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制定全面的项目规划、设计和实施方案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完成项目的招投标和合同签订工作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项目前期管理的关键阶段与任务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项目立项与可行性研究阶段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项目立项阶段的主要任务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确定项目的目标和范围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评估项目的市场需求和盈利能力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编写项目立项报告</a:t>
                </a:r>
                <a:endParaRPr/>
              </a:p>
            </p:txBody>
          </p:sp>
          <p:pic>
            <p:nvPicPr>
              <p:cNvPr id="2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可行性研究阶段的主要任务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对项目进行全面的技术、经济、法律和社会分析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评估项目的可行性和潜在风险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编写可行性研究报告</a:t>
                </a:r>
                <a:endParaRPr/>
              </a:p>
            </p:txBody>
          </p:sp>
          <p:pic>
            <p:nvPicPr>
              <p:cNvPr id="2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项目规划阶段的主要任务</a:t>
                </a:r>
                <a:endParaRPr/>
              </a:p>
            </p:txBody>
          </p:sp>
          <p:sp>
            <p:nvSpPr>
              <p:cNvPr id="2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确定项目的实施策略和资源配置方案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制定项目的时间表和里程碑计划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编写项目规划方案</a:t>
                </a:r>
                <a:endParaRPr/>
              </a:p>
            </p:txBody>
          </p:sp>
          <p:sp>
            <p:nvSpPr>
              <p:cNvPr id="2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项目设计阶段的主要任务</a:t>
                </a:r>
                <a:endParaRPr/>
              </a:p>
            </p:txBody>
          </p:sp>
          <p:sp>
            <p:nvSpPr>
              <p:cNvPr id="2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根据项目规划方案进行详细的设计工作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对项目的技术和组织结构进行优化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编写项目设计方案</a:t>
                </a:r>
                <a:endParaRPr/>
              </a:p>
            </p:txBody>
          </p:sp>
          <p:sp>
            <p:nvSpPr>
              <p:cNvPr id="2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项目规划与设计阶段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项目招投标阶段的主要任务</a:t>
                </a:r>
                <a:endParaRPr/>
              </a:p>
            </p:txBody>
          </p:sp>
          <p:sp>
            <p:nvSpPr>
              <p:cNvPr id="29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制定招投标文件和评分标准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组织招投标活动，选择合适的承包商和供应商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编写招投标总结报告</a:t>
                </a:r>
                <a:endParaRPr/>
              </a:p>
            </p:txBody>
          </p:sp>
          <p:sp>
            <p:nvSpPr>
              <p:cNvPr id="29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合同签订阶段的主要任务</a:t>
                </a:r>
                <a:endParaRPr/>
              </a:p>
            </p:txBody>
          </p:sp>
          <p:sp>
            <p:nvSpPr>
              <p:cNvPr id="30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与中标方签订项目合同和协议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明确合同双方的权利和义务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对合同执行情况进行监督和管理</a:t>
                </a:r>
                <a:endParaRPr/>
              </a:p>
            </p:txBody>
          </p:sp>
          <p:sp>
            <p:nvSpPr>
              <p:cNvPr id="30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项目招投标与合同签订阶段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项目前期管理的组织与团队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项目前期管理组织架构与职责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项目前期管理的组织架构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决策层：负责项目前期管理的战略决策和资源配置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管理层：负责项目前期管理的计划、组织、指导和控制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操作层：负责项目前期管理的具体实施工作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项目前期管理的职责划分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决策层：负责项目前期管理的战略决策和资源配置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管理层：负责项目前期管理的计划、组织、指导和控制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操作层：负责项目前期管理的具体实施工作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项目团队组建与协同合作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项目团队的组建原则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充分考虑团队成员的技能和经验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注重团队成员之间的互补性和协作性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保持团队规模适中，提高工作效率</a:t>
                </a:r>
                <a:endParaRPr/>
              </a:p>
            </p:txBody>
          </p:sp>
          <p:pic>
            <p:nvPicPr>
              <p:cNvPr id="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项目团队的协同合作机制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建立有效的沟通和信息共享机制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制定明确的工作职责和分工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定期进行团队建设和绩效评估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项目团队的领导方式</a:t>
                </a:r>
                <a:endParaRPr/>
              </a:p>
            </p:txBody>
          </p:sp>
          <p:sp>
            <p:nvSpPr>
              <p:cNvPr id="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采用民主式领导方式，鼓励团队成员参与决策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注重培养团队成员的自主性和创新能力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适时为团队成员提供指导和支持</a:t>
                </a:r>
                <a:endParaRPr/>
              </a:p>
            </p:txBody>
          </p:sp>
          <p:sp>
            <p:nvSpPr>
              <p:cNvPr id="4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项目团队的沟通策略</a:t>
                </a:r>
                <a:endParaRPr/>
              </a:p>
            </p:txBody>
          </p:sp>
          <p:sp>
            <p:nvSpPr>
              <p:cNvPr id="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建立开放、包容的沟通氛围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采用有效的沟通工具和技巧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定期进行项目进度和问题汇报</a:t>
                </a:r>
                <a:endParaRPr/>
              </a:p>
            </p:txBody>
          </p:sp>
          <p:sp>
            <p:nvSpPr>
              <p:cNvPr id="4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项目团队的领导与沟通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https://d.book118.com/656102100004010054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项目前期管理培训课件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2024-09-20T23:23:42.521</cp:lastPrinted>
  <dcterms:created xsi:type="dcterms:W3CDTF">2024-09-20T15:23:42Z</dcterms:created>
  <dcterms:modified xsi:type="dcterms:W3CDTF">2024-09-20T15:23:44Z</dcterms:modified>
</cp:coreProperties>
</file>