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626AF-6534-4011-82C7-907FDF973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FBDBB-361E-4462-AB3D-C72D442DD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F45A2-470F-4ABF-8901-42A9C88B4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405578-B7CF-4649-9680-3071A77C6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EC3D18-8EB6-42A6-BDBF-38B426FE4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345430-04AC-43E0-B2B2-FBC9DD828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3B9777-72CB-4747-9E28-168B88830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0643F7-D535-480D-B7E2-2EB036F89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80BA88-B28B-4CE5-89C7-3D061ADE2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FE5B0-F653-41DF-9E7D-BCA2090A3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903AC3-1CB1-46E6-8E6F-A60D6BFC5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0310121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躁狂发作的护理效果评价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躁狂发作是一种心境障碍，患者表现出持续的情绪高涨、易激惹、活动增多及自我评价过高等症状。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躁狂发作时，患者可能出现睡眠需求减少、食欲和性欲增强、注意力不集中、计划和判断能力下降等症状。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遗传、神经递质失衡、脑结构异常等都可能与躁狂发作有关。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生物学因素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生活压力、药物滥用、应激事件等也可能诱发躁狂发作。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躁狂发作的病因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食欲和性欲增强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患者食欲和性欲增强，体重增加明显。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睡眠需求减少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患者长时间不感到疲倦，睡眠时间明显减少。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活动增多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患者表现为精力旺盛，行为轻率，爱管闲事，不计后果。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情绪高涨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患者长时间处于高度兴奋状态，自我感觉良好，容易被激惹。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思维奔逸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表现为联想加快，讲话滔滔不绝，话题跳跃，注意力不集中。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躁狂发作的症状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采用躁狂量表、护理观察量表等工具进行评估。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先了解患者病情，再进行护理观察，最后进行量表评估。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评估工具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评估患者的情绪、行为、认知、社交等方面。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通过观察、交流、检查等方式进行评估。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根据量表评分和观察结果，得出患者的躁狂程度和护理需求。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采用表格、文字等形式详细记录评估结果，以便后续分析和处理。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评估结果与记录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躁狂发作的护理措施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根据医嘱，确保患者按时、按量服用药物，不得擅自增减剂量或更改服药时间。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667" r="11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观察不良反应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000" r="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833" r="3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密切观察患者服药后的反应，如出现不良反应，应及时报告医生并采取相应措施。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确保药物储存安全，避免患者误服或过量服用，同时注意药物之间的相互作用。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https://d.book118.com/656103101210010044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2024-09-13T06:45:54.319</cp:lastPrinted>
  <dcterms:created xsi:type="dcterms:W3CDTF">2024-09-12T22:45:54Z</dcterms:created>
  <dcterms:modified xsi:type="dcterms:W3CDTF">2024-09-12T22:45:56Z</dcterms:modified>
</cp:coreProperties>
</file>