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1E08C2-6FED-4E6E-B0A5-AA20D3EC2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E8680-96CE-44ED-BA15-CD2E95213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4CCBBA-A93F-40B6-81BA-3888E5B23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8A2876-9483-4CB3-9EAC-FB473529C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122481-96A8-4EEA-B831-084DB485D2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C11F38-0B5C-4A7E-B74F-652A33BE88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481443-6186-4289-92D5-9A61EAB8E2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F7C953-C917-473B-B06B-304755AA3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7E3DDA-DAA7-469B-B7A2-4E38FB8E5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E3CACC-E4C8-4660-873E-7CDA3D2E5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AEBD4-F117-42D9-A4B8-8B9EFA0E8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03214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垃圾分类与创意设计废物变废为宝的创新利用</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创意设计与废物利用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废物变废为宝的创新方法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垃圾分类与创意设计的实践案例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垃圾分类与创意设计的推广与教育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通过分类投放和收集，可将废弃物转化为可再生资源，减少对新资源的需求。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资源回收利用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环境保护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社会文明进步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000" r="11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减少垃圾填埋和焚烧对环境的污染，降低温室气体排放。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提高公众环保意识和参与度，推动社会文明进步。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许多发达国家已实施严格的垃圾分类制度，通过法律、经济等手段推动分类工作。例如，日本、德国等国家在垃圾分类方面取得了显著成效。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近年来，我国垃圾分类工作逐步推进，但仍存在分类不清、投放不规范等问题。政府和社会各界正在共同努力，推动垃圾分类工作深入开展。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国内垃圾分类现状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国外垃圾分类现状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公众环保意识不足、分类标准不统一、监管力度不够等是垃圾分类面临的挑战。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随着环保意识的提高和技术的进步，垃圾分类产业迎来了发展机遇。政府政策的支持和市场的推动为垃圾分类提供了广阔的空间和前景。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31" r="24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创意设计与废物利用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创意设计是一种以创新为核心，通过独特的思维方式和设计手法，将各种元素进行有机结合，创造出具有独特美感和实用价值的作品的过程。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创意设计的定义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创意设计需要遵循一定的原则，包括创新性、实用性、美观性、可持续性等方面。其中，创新性是创意设计的核心，要求设计师不断突破传统思维模式，探索新的设计理念和手法。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创意设计的原则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创意设计的概念与原则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废物利用是指将生产、生活中产生的废弃物进行分类、回收、加工处理，使其转化为有价值的资源或产品，实现资源的再利用和环境的保护。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废物利用的定义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废物利用不仅可以减少废弃物的排放和对环境的污染，还可以节约资源、降低能源消耗、提高经济效益。同时，废物利用也是推动循环经济和可持续发展的重要手段之一。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废物利用的价值与意义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废物利用的价值与意义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创意设计与废物利用的结合</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创意设计与废物利用密切相关。通过创意设计，可以将废弃物转化为具有独特美感和实用价值的作品，实现废物的再利用和环境的保护。同时，废物利用也可以为创意设计提供丰富的素材和灵感来源。</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创意设计与废物利用的关系</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实践中，创意设计与废物利用的结合已经产生了许多成功的案例。例如，一些设计师利用废弃的塑料瓶、易拉罐等材料，设计出独特的家居用品、装饰品等；还有一些艺术家利用废弃物创作出具有深刻内涵和独特艺术价值的作品。这些实践案例不仅展示了创意设计与废物利用的无限可能性，也为我们提供了宝贵的经验和启示。</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创意设计与废物利用的实践案例</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废物变废为宝的创新方法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将废旧家具、电器、日用品等进行重新设计，制作出具有独特美感和实用性的家居用品。</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667" b="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创意家居设计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利用废旧衣物、布料等，通过裁剪、拼接、染色等手法，设计出时尚、个性化的服饰。</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时尚服饰设计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运用废旧材料，如纸张、塑料、玻璃等，制作出手工艺品，如折纸、编织、雕塑等。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手工艺品制作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废旧物品的再设计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将废弃物进行艺术化处理，构建成具有观赏性和思考价值的装置艺术作品。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装置艺术</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运用废弃物作为绘画材料，创作出具有独特质感和内涵的绘画作品。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绘画创作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通过废弃物的堆积、组合、重塑等手法，创作出具有立体感和视觉冲击力的雕塑作品。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雕塑创作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废弃物的艺术化改造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https://d.book118.com/656103214120010040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2024-09-06T21:56:25.857</cp:lastPrinted>
  <dcterms:created xsi:type="dcterms:W3CDTF">2024-09-06T13:56:25Z</dcterms:created>
  <dcterms:modified xsi:type="dcterms:W3CDTF">2024-09-06T13:56:27Z</dcterms:modified>
</cp:coreProperties>
</file>