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4D624-3AA6-4DF6-9C41-BC36898F5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0E1CB-275C-4BA8-9739-177BA8EF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D57AA-C746-4E63-ACE1-B7611D607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E1B68-6F56-444D-B31A-5F822090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67C09-3051-46F2-8CEF-24A4B9C6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BB792-24AD-4B29-BEA6-92259EDA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22676-BA37-41FD-BE7F-BC33BBA85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FA52A-6F34-423A-A632-B8D2BAAC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CC473-8598-4721-B2C4-F96C56DC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E6943-9E45-4228-9E13-CCAD769F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CEC58-85A3-4882-914E-68A7862B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0405110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预防违法犯罪讲解ppt课件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常见违法犯罪行为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预防违法犯罪的措施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法律责任与制裁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社会支持与援助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67" r="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违法犯罪的定义是指违反法律规定，危害社会秩序和公共安全的行为。根据其性质和严重程度，可分为刑事犯罪和行政违法行为。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违法犯罪是指违反法律规定，危害社会秩序和公共安全的行为。这些行为可能包括盗窃、抢劫、杀人、放火等刑事犯罪，以及违反行政法规的行为，如交通违规、非法经营等。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违法犯罪不仅对个人造成伤害，还对社会造成严重危害，包括财产损失、社会信任度下降、公共安全受到威胁等。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行为不仅对受害者造成直接伤害，还可能导致财产损失、精神创伤和家庭破裂等。此外，违法犯罪还会破坏社会信任和安全感，使人们生活在恐惧和不安全感中。公共安全也受到威胁，如恐怖袭击、群体性事件等，对社会稳定和和谐造成严重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违法犯罪的危害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违法犯罪的原因复杂多样，包括个人因素、家庭因素、社会因素和教育因素等。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包括心理问题、人格障碍、自我控制能力差等。家庭因素包括家庭教育缺失、家庭关系紧张、家庭经济困难等。社会因素包括社会不公、贫富差距、就业压力等。教育因素包括教育质量低下、校园暴力、不良信息传播等。这些因素相互作用，可能导致个人走上违法犯罪的道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违法犯罪的原因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常见违法犯罪行为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盗窃和诈骗是常见的违法犯罪行为，它们通常以非法占有为目的，侵犯他人的财产权益。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盗窃是指未经他人同意，以秘密方式窃取他人财物的行为；诈骗则是通过虚构事实或隐瞒真相的方式，骗取他人财物的行为。这些行为不仅会导致他人财产损失，还可能对受害人的生活造成严重影响。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19" r="17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盗窃与诈骗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暴力与伤害是指故意对他人实施身体上的攻击，造成他人身体上的伤害或死亡的行为。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通常表现为殴打、虐待、绑架等，这些行为不仅会对受害人的身体健康造成严重损害，还可能导致心理创伤和恐惧。伤害行为则通常表现为持刀伤人、驾车撞人等，这些行为同样会对受害人的身体健康造成严重损害，甚至导致死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暴力与伤害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毒品和走私是指违反国家法律法规，非法运输、贩卖、持有毒品的行为。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具有成瘾性的物质，如海洛因、可卡因、大麻等。这些物质对人体健康和社会治安具有极大的危害性。走私是指通过非法渠道将毒品从一地运往另一地的行为，这种行为不仅违反了国家法律法规，还对社会的稳定和安全造成了严重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毒品与走私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其他常见违法犯罪行为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除了上述几种常见的违法犯罪行为外，还有许多其他类型的违法犯罪行为，如贪污受贿、黑社会性质组织犯罪等。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贪污受贿是指国家工作人员利用职务之便，非法收受他人财物，为他人谋取利益的行为；黑社会性质组织犯罪是指以暴力、威胁或者其他手段，有组织地进行违法犯罪活动，称霸一方，为非作歹，欺压、残害群众，严重破坏经济、社会秩序的行为。这些行为不仅对个人和社会造成了严重危害，还严重破坏了社会公平正义和法治秩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预防违法犯罪的措施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https://d.book118.com/656104051100010052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2024-09-18T16:10:04.919</cp:lastPrinted>
  <dcterms:created xsi:type="dcterms:W3CDTF">2024-09-18T08:10:04Z</dcterms:created>
  <dcterms:modified xsi:type="dcterms:W3CDTF">2024-09-18T08:10:06Z</dcterms:modified>
</cp:coreProperties>
</file>