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9E0E7-CF18-45E3-9093-A073E94BA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72CDE-B2B1-49C2-BE0C-3047FFBD0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C592D-27FC-46C3-A756-64ACFCD4D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3F4B3-5F84-405B-97B4-C35F987E6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90E2F-300E-49E2-B336-9AB67BA6B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28D433-2AC2-4777-8B28-89E5B74D6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AB89CC-A76B-4AD0-9C3F-C7BA286A4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5798D-22BF-43E4-966F-F26975C64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50664-6773-41CF-ACA4-964DFC769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BAEE7-63C9-4CF0-BCD4-C88635924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FA3A9-F215-4BAA-873A-AFA9E20CB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03" r:id="rId2"/>
    <p:sldLayoutId id="2147484004" r:id="rId3"/>
    <p:sldLayoutId id="2147484005" r:id="rId4"/>
    <p:sldLayoutId id="2147484006" r:id="rId5"/>
    <p:sldLayoutId id="2147484007" r:id="rId6"/>
    <p:sldLayoutId id="2147484008" r:id="rId7"/>
    <p:sldLayoutId id="2147484009" r:id="rId8"/>
    <p:sldLayoutId id="2147484010" r:id="rId9"/>
    <p:sldLayoutId id="2147484011" r:id="rId10"/>
    <p:sldLayoutId id="214748401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0411515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食品调味剂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食品调味剂的定义与分类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食品调味剂的主要成分与特性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食品调味剂的应用与实例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食品调味剂的安全性评价与法规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食品调味剂的发展趋势与展望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食品调味剂的定义与分类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食品调味剂的定义</a:t>
            </a:r>
            <a:endParaRPr lang="zh-CN" altLang="en-US"/>
          </a:p>
        </p:txBody>
      </p:sp>
      <p:sp>
        <p:nvSpPr>
          <p:cNvPr id="10490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食品调味剂是指用于改善食品口感和风味的物质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包括天然调味剂和人工合成调味剂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天然调味剂如盐、糖、醋、酱油等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人工合成调味剂如味精、鸡精、香精等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食品调味剂的分类</a:t>
            </a:r>
            <a:endParaRPr lang="zh-CN" altLang="en-US"/>
          </a:p>
        </p:txBody>
      </p:sp>
      <p:sp>
        <p:nvSpPr>
          <p:cNvPr id="1049080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咸味调味剂：如食盐、酱油、味精等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辣味调味剂：如辣椒、胡椒、芥末等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甜味调味剂：如白糖、红糖、蜂蜜等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鲜味调味剂：如味精、鸡精、蘑菇精等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酸味调味剂：如醋、柠檬汁、番茄酱等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香味调味剂：如八角、桂皮、香叶等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食品调味剂的作用</a:t>
            </a:r>
            <a:endParaRPr lang="zh-CN" altLang="en-US"/>
          </a:p>
        </p:txBody>
      </p:sp>
      <p:sp>
        <p:nvSpPr>
          <p:cNvPr id="104916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延长食品的保质期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促进食品的消化和吸收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增加食品的风味和口感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提高食品的色泽和外观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3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食品调味剂的主要成分与特性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食品调味剂的主要成分</a:t>
            </a:r>
            <a:endParaRPr lang="zh-CN" altLang="en-US"/>
          </a:p>
        </p:txBody>
      </p:sp>
      <p:sp>
        <p:nvSpPr>
          <p:cNvPr id="104927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盐：提供咸味，调节食品的口感和味道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糖：提供甜味，增加食品的口感和味道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味精：提供鲜味，增加食品的口感和味道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醋：提供酸味，增加食品的口感和味道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辣椒：提供辣味，增加食品的口感和味道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香料：提供特殊香味，增加食品的口感和味道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食品调味剂的特性</a:t>
            </a:r>
            <a:endParaRPr lang="zh-CN" altLang="en-US"/>
          </a:p>
        </p:txBody>
      </p:sp>
      <p:sp>
        <p:nvSpPr>
          <p:cNvPr id="10493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味道：酸甜苦辣咸等基本味道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香气：各种香料、香精等带来的香气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色泽：各种色素、着色剂等带来的色泽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口感：各种增稠剂、乳化剂等带来的口感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食品调味剂的化学性质</a:t>
            </a:r>
            <a:endParaRPr lang="zh-CN" altLang="en-US"/>
          </a:p>
        </p:txBody>
      </p:sp>
      <p:sp>
        <p:nvSpPr>
          <p:cNvPr id="104941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2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酸味剂：如柠檬酸、醋酸等，具有酸味，可增加食品的酸味和口感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甜味剂：如蔗糖、葡萄糖等，具有甜味，可增加食品的甜味和口感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咸味剂：如氯化钠、氯化钾等，具有咸味，可增加食品的咸味和口感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鲜味剂：如谷氨酸钠、肌苷酸钠等，具有鲜味，可增加食品的鲜味和口感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香味剂：如香精、香料等，具有香味，可增加食品的香味和口感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色素：如胭脂红、日落黄等，具有颜色，可增加食品的颜色和美观性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9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食品调味剂的应用与实例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https://d.book118.com/656104115153010031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食品调味剂</vt:lpstr>
      <vt:lpstr>目录</vt:lpstr>
      <vt:lpstr>添加章节标题</vt:lpstr>
      <vt:lpstr>食品调味剂的定义与分类</vt:lpstr>
      <vt:lpstr>食品调味剂的定义</vt:lpstr>
      <vt:lpstr>食品调味剂的分类</vt:lpstr>
      <vt:lpstr>食品调味剂的作用</vt:lpstr>
      <vt:lpstr>食品调味剂的主要成分与特性</vt:lpstr>
      <vt:lpstr>食品调味剂的主要成分</vt:lpstr>
      <vt:lpstr>食品调味剂的特性</vt:lpstr>
      <vt:lpstr>食品调味剂的化学性质</vt:lpstr>
      <vt:lpstr>食品调味剂的应用与实例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2024-08-30T09:11:26.949</cp:lastPrinted>
  <dcterms:created xsi:type="dcterms:W3CDTF">2024-08-30T01:11:26Z</dcterms:created>
  <dcterms:modified xsi:type="dcterms:W3CDTF">2024-08-30T01:11:29Z</dcterms:modified>
</cp:coreProperties>
</file>