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DEC08-F1F0-4842-A256-E0FFB6FCF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633DF-4CC8-474B-8A75-C2EC79621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CE374-E08B-45CE-AF72-78B74EB6D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7D312-2F03-4929-9D8C-ED1B79B9A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1C944D-26C0-44E0-9FF1-1E19D0571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1BF59F-D424-48F2-99BD-E9B385B20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F91BAC-CED2-4B00-AAD3-1CB1BB48B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78A85-5B21-4D3A-A76C-941270E03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27BC0-F873-4D05-AE7E-16C90B616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7AC26-4A01-4037-8537-C8A43DB8D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16503-CC13-4698-9686-682C164CA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1014400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关于预防接种门诊医院感染的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预防接种门诊医院感染概述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预防接种门诊医院感染防控措施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预防接种门诊医院感染监测与报告制度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预防接种门诊医院感染应急处理预案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预防接种门诊医院感染宣传教育活动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预防接种门诊医院感染概述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预防接种门诊医院感染是指在预防接种门诊中，由于各种原因导致的医院内病原微生物侵入机体，引起临床感染的过程。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感染多发生于免疫力较低的人群，如儿童、老年人等；感染病原微生物种类繁多，包括细菌、病毒、真菌等；感染途径多样，可通过空气、飞沫、接触等多种途径传播。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主要包括门诊环境卫生条件差、医疗器械消毒不彻底、医护人员手卫生不到位、疫苗储存和运输不当等。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医院感染可导致患者病情加重，延长住院时间，增加医疗费用；同时，还可引起社会恐慌，对医院声誉造成不良影响。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随着医疗技术的不断发展和人们健康意识的提高，预防接种门诊医院感染问题逐渐受到重视。各级医疗机构纷纷加强了对门诊环境的卫生管理，规范了医疗器械的消毒流程，提高了医护人员的手卫生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然而，在实际工作中仍存在一些问题，如部分基层医疗机构卫生条件较差，医护人员手卫生意识不强等。因此，需要进一步加强管理和培训，提高预防接种门诊医院感染的防控水平。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预防接种门诊医院感染现状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预防接种门诊医院感染防控措施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建立消毒隔离制度、医疗废物处理流程等规范，确保各项防控措施有章可循。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定期对规章制度进行审查和更新，确保其符合国家法规和标准。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482" r="548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制定预防接种门诊医院感染防控的规章制度，明确各部门的职责和操作规程。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建立健全规章制度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对预防接种门诊的工作人员进行医院感染防控知识和技能的培训，确保其掌握正确的操作方法。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定期对工作人员进行考核，确保其掌握的技能和知识能够应对实际工作中的挑战。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对新员工进行严格的岗前培训和考核，确保其具备必要的防控意识和技能。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加强人员培训与考核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确保预防接种门诊的布局、设施和操作符合国家卫生标准和要求。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严格执行消毒和隔离制度，对接触病人的工具、器械等进行及时清洁和消毒。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对接种室、治疗室等区域进行定期空气消毒，保持环境整洁、卫生。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严格消毒隔离制度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https://d.book118.com/656110144003010033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2024-09-01T09:57:03.984</cp:lastPrinted>
  <dcterms:created xsi:type="dcterms:W3CDTF">2024-09-01T01:57:04Z</dcterms:created>
  <dcterms:modified xsi:type="dcterms:W3CDTF">2024-09-01T01:57:05Z</dcterms:modified>
</cp:coreProperties>
</file>