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E3EB22-8B41-4A9A-9BEF-C1611D5EB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03B3D-7F7F-4543-A899-3C2EADC98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897D90-8B9F-4650-8E8E-E5D6B92BF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C1083D-069F-4AFD-9D9D-8F48AA884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306B59-BA54-4425-892E-166E9AF2D1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A9E974-41D2-4006-9C7D-40F470B058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057356-0E44-4332-A8A5-6BE66F7E7C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FB7BA9-F8E5-4B14-8176-C184EC60E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467CA2-A9EB-4D6B-9473-7C5403767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3F7DCA-9113-410E-AF0B-E342CCDBD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33E49-5CEC-4258-85FF-4CD941B5E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13033012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护理教学授课课件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护理基础知识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临床护理技能</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护理教学理论与方法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护理教育与未来发展</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护理学是一门实践性很强的学科，需要学生具备扎实的理论基础和实践技能。</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随着医疗技术的不断发展和患者需求的日益提高，对护理人才的专业素养和实践能力提出了更高的要求。</a:t>
            </a:r>
          </a:p>
        </p:txBody>
      </p:sp>
      <p:pic>
        <p:nvPicPr>
          <p:cNvPr id="6" name="Picture 6"/>
          <p:cNvPicPr>
            <a:picLocks noChangeAspect="1"/>
          </p:cNvPicPr>
          <p:nvPr/>
        </p:nvPicPr>
        <p:blipFill>
          <a:blip r:embed="rId2"/>
          <a:srcRect t="7529" b="752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护理教学授课课件是护理学教育的重要组成部分，旨在帮助学生掌握护理学的基本理论和实践技能，培养具备专业素养和实践能力的护理人才。</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培养具备专业素养和实践能力的护理人才，能够胜任临床护理、教学和科研等方面的工作。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提高学生对护理职业的认同感和荣誉感，树立全心全意为患者服务的职业理念。</a:t>
            </a:r>
          </a:p>
        </p:txBody>
      </p:sp>
      <p:pic>
        <p:nvPicPr>
          <p:cNvPr id="7" name="Picture 7"/>
          <p:cNvPicPr>
            <a:picLocks noChangeAspect="1"/>
          </p:cNvPicPr>
          <p:nvPr/>
        </p:nvPicPr>
        <p:blipFill>
          <a:blip r:embed="rId2"/>
          <a:srcRect l="12990" r="1299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掌握护理学的基本理论和实践技能，包括基础护理、专科护理、急救护理等方面的知识和技能。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护理基础知识</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掌握护理基本概念是学习护理学的基石，包括了解护理的定义、发展历程、护理专业的基本任务和职责等。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护理学是一门以自然科学和社会科学为基础的综合性应用学科，旨在促进和维护人类健康。护理的基本概念包括人、健康、环境和护理四个部分，它们相互关联、相互影响。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护理基本概念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护理职业道德与法律责任是护理人员在从业过程中必须遵守的行为准则和规范，涉及到患者的生命健康和权益保护。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职业道德是护理人员在从业过程中应遵循的道德规范和行为准则，包括尊重患者的权利、保护患者的隐私、诚信守信、尽职尽责等。同时，护理人员还应了解相关的法律法规和规章制度，明确自己的法律责任和义务，保障患者的合法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护理职业道德与法律责任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护理礼仪与沟通技巧是护理人员在从业过程中必备的职业技能，能够提高患者满意度和信任度，增强治疗效果。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礼仪是护理人员在从业过程中应遵循的基本礼仪规范，包括着装、言谈举止、接待患者等方面。同时，护理人员还应掌握有效的沟通技巧，包括倾听、询问、安慰、解释等方面，以便更好地与患者及其家属进行交流和沟通，提供优质的护理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护理礼仪与沟通技巧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临床护理技能</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病情观察</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观察病人的生命体征、意识状态、皮肤情况等，及时发现异常情况，为医生提供准确的病情信息。</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给药技能</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根据医嘱正确给药，包括口服、注射、输液等途径，确保病人按时、按量、安全地接受治疗。</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消毒隔离</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了解消毒和隔离的方法和原则，正确实施消毒和隔离措施，预防医院感染的发生。</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基础护理技能概述</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基础护理技能是护理专业学生必须掌握的基本技能，包括病情观察、生命体征测量、给药、无菌技术、消毒隔离等。</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生命体征测量</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正确使用各种测量仪器，如血压计、体温计等，准确测量并记录病人的生命体征数据。</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无菌技术</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掌握无菌技术的原则和方法，正确进行无菌操作，防止交叉感染和院内感染的发生。</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https://d.book118.com/656113033012010102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2024-09-26T18:46:14.960</cp:lastPrinted>
  <dcterms:created xsi:type="dcterms:W3CDTF">2024-09-26T10:46:14Z</dcterms:created>
  <dcterms:modified xsi:type="dcterms:W3CDTF">2024-09-26T10:46:16Z</dcterms:modified>
</cp:coreProperties>
</file>