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99CE-6970-4415-9969-43A536C2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0FF81-5034-4A9D-84CA-C67A1223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653B9-BDBA-46D9-80E6-B8352621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D39B4-4A7A-4278-ADE6-BFF45A60A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0E3DD-C1F6-4107-A1D7-50FC4C029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7C079-4B77-435B-A5C5-DCA2193C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A3B50-4B3C-4550-A150-2B59A2CB5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4F266-84B8-42BF-A021-9EA4CDD0C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DBA28-724C-4B39-82CA-2C90C4F4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8C07C-2782-48E3-A31E-CE369C57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2BF55-C739-470E-B0EB-C4CF387E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15115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作文技巧与语句优化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作文技巧概述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选题与立意技巧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语言表达与修辞技巧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语句优化方法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作文技巧概述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作文技巧是指在写作过程中运用的一系列方法和手段，旨在提高文章的质量和表达效果。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作文技巧对于写作至关重要，它能够使文章更加生动、有趣、易于理解，同时提高文章的说服力和感染力。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包括词汇选择、句式变换、修辞手法等，使文章更加丰富多彩。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涉及文章整体布局、段落安排、过渡衔接等，使文章条理清晰、层次分明。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立意构思技巧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着重于文章的主题确定、观点提炼、材料选择等，使文章具有深度和广度。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作文技巧分类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52" b="825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阅读优秀范文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通过阅读优秀范文，学习其表达方式和技巧，提高写作水平。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多练习写作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通过多写多练，不断尝试运用各种技巧，提高写作熟练度。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反思与修改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在写作后进行反思和修改，找出不足之处并加以改进，逐步提高写作能力。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选题与立意技巧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选择熟悉、有感触的话题，确保言之有物；避免陈词滥调，力求新颖独特。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从生活经历中挖掘素材，关注社会热点和时事动态，借鉴他人优秀作品。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252" b="82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确立文章中心思想，确保全文围绕一个明确的主题展开。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打破常规思维，提出新颖独特的观点或见解，吸引读者注意。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立意明确与新颖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69" b="162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从多个角度分析问题，运用联想、想象等手法丰富文章内容。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对问题进行深入剖析，揭示事物本质，提升文章思想深度。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拓展思路与深度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深度挖掘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思路拓展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正文展开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根据主题和中心思想，合理安排段落，每段围绕一个中心意思进行阐述，保持段落的独立性和完整性。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对全文进行概括和总结，强调中心思想，给读者留下深刻印象。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开篇引入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通过生动的故事、引用名言或提出疑问等方式，吸引读者注意，引出主题。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合理布局与段落安排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注意段落间的联系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段落之间应该有内在的联系和逻辑关系，避免出现孤立的段落。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使用过渡词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在段落之间和句子之间使用过渡词，使文章更加连贯和流畅。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保持文章内容的逻辑性和条理性，避免出现跳跃和重复的现象。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过渡自然与逻辑清晰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https://d.book118.com/656115115041010045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2024-09-13T22:19:42.376</cp:lastPrinted>
  <dcterms:created xsi:type="dcterms:W3CDTF">2024-09-13T14:19:42Z</dcterms:created>
  <dcterms:modified xsi:type="dcterms:W3CDTF">2024-09-13T14:19:44Z</dcterms:modified>
</cp:coreProperties>
</file>