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1A9ABE-2616-4BBF-91A7-430CED0D8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DE8A31-5BB5-4F45-B3CC-AF90FD74B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BF257C-F664-476B-9A2B-D338BDF4A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E65C63-C605-4F2D-9E43-A63E5BB50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90EFEB-7E1A-4B3B-A958-9A4643B38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17ADB8-901E-448B-9373-E9F6029C2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0908B8-A606-47D3-A4B7-080346629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6F2179-3708-4DF3-B588-163C56887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82F1B0-84EA-4C85-BEB5-F4DBAAC7A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852B27-8C91-40F3-94D7-60A26F56C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8B4F4B-A28A-4188-8E26-2A7BC930D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12102005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科技成果鉴定评审专家培训课程的学习模式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课程内容与结构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学习模式与方法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培训资源与支持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学习效果评估与反馈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课程背景与目标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随着科研投入的增加，科技成果数量迅速增长，对鉴定评审工作提出了更高的要求。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科技成果数量激增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评审标准不统一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专家队伍不足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917" r="17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目前科技成果鉴定评审缺乏统一的标准和规范，导致评审结果存在较大的主观性和差异性。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科技成果鉴定评审需要高水平的专家队伍，但目前专家数量和质量均不能满足需求。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科技成果鉴定评审现状及挑战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专家培训课程的目的与意义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提高专家鉴定评审能力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通过培训课程，提高专家对科技成果的鉴定评审能力，确保评审结果的客观性和准确性。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统一评审标准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通过培训课程，推广科技成果鉴定评审的标准和规范，促进评审结果的公正性和可比性。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加强专家队伍建设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通过培训课程，发现和培养更多的高水平专家，为科技成果鉴定评审工作提供有力的人才保障。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掌握科技成果鉴定评审的基本理论和方法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通过课程学习，使专家掌握科技成果鉴定评审的基本理论和方法，能够独立完成高质量的鉴定评审工作。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熟悉科技成果鉴定评审的标准和规范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通过课程学习，使专家熟悉科技成果鉴定评审的标准和规范，能够在实践中加以应用和推广。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提升专家的综合素质和能力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通过课程学习，提升专家的综合素质和能力，包括沟通能力、团队协作能力、创新思维能力等，以适应不断变化的科技成果鉴定评审工作需求。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预期学习成果与课程目标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课程内容与结构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科技成果鉴定评审基础知识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强调在科技成果鉴定评审过程中应遵守的法律法规和伦理道德，如保密义务、知识产权保护等。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科技成果鉴定评审中的法律法规和伦理道德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阐述科技成果鉴定评审的定义、作用及其在科技创新和转化中的重要性。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科技成果鉴定评审的概念、目的和意义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详细介绍科技成果鉴定评审的程序、步骤和应遵循的规范，包括申请、受理、组织评审、出具鉴定证书等环节。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科技成果鉴定评审的流程和规范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科技成果评价中的数据处理与分析方法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介绍在科技成果评价中常用的数据处理和分析方法，如统计分析、趋势分析、风险分析等。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科技成果评价的主要方法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介绍定量评价、定性评价、综合评价等科技成果评价的主要方法，以及各自的优缺点和适用范围。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科技成果评价标准及指标体系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阐述科技成果评价标准的制定原则和方法，以及常用的科技成果评价指标体系，如创新性、实用性、经济效益等。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科技成果评价方法与标准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通过具体案例，分析科技成果鉴定评审的实际操作过程、遇到的问题及解决方法，提高学员的实践能力和应对能力。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组织学员进行模拟科技成果鉴定评审的实践操作训练，包括申请材料准备、组织评审会议、撰写鉴定证书等环节，提高学员的实际操作能力。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典型案例分析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实践操作训练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案例分析与实践操作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对课程中的重要知识点进行总结和梳理，帮助学员加深对科技成果鉴定评审的理解和掌握。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组织学员对学习成果进行回顾和评估，了解学员的学习情况和掌握程度，为后续的学习和实践提供指导。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课程总结与回顾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学习成果回顾与评估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课程知识点总结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学习模式与方法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平台功能介绍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线上学习平台提供课程视频、在线测试、学习资料下载等功能，方便学员随时随地进行学习。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使用方法指南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学员需先注册账号，然后选择相应的课程进行学习。平台支持多种终端设备，如电脑、手机等，可根据个人喜好选择合适的方式进行学习。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线上学习平台介绍及使用指南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线下集中培训通常会在特定时间和地点进行，学员需提前了解并安排好行程。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培训时间与地点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培训内容主要包括理论讲解、案例分析、实践操作等，形式多样，旨在帮助学员深入理解并掌握相关知识。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培训内容与形式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参加线下培训前，学员需做好充分准备，如提前预习、携带必要的学习用品等。同时，要遵守培训纪律，积极参与课堂互动。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线下集中培训安排及注意事项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讨论过程与记录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小组内成员围绕主题展开讨论，记录员负责记录讨论过程和结果，以便后续整理和分析。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交流与分享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各小组选派代表在全班范围内进行交流与分享，展示小组讨论成果，促进不同观点之间的碰撞与融合。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小组划分与讨论主题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根据课程内容和学员特点，将学员划分为若干小组，并设定相应的讨论主题。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小组讨论与交流活动组织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https://d.book118.com/656121020050010044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2024-09-12T14:18:22.967</cp:lastPrinted>
  <dcterms:created xsi:type="dcterms:W3CDTF">2024-09-12T06:18:22Z</dcterms:created>
  <dcterms:modified xsi:type="dcterms:W3CDTF">2024-09-12T06:18:25Z</dcterms:modified>
</cp:coreProperties>
</file>