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BDAD20-9B28-4F94-AF2F-07D619509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4D6C2-9410-484A-B5CA-F975B01A3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B2A038-AF07-45C7-BD47-752280758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FE8411-3543-4E9B-9779-24152F9EE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EE5338-FBAB-4AC1-A9A7-41EB1EB344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AE49EF-AC1E-4348-8219-8BFD291D19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DCCF6C-4986-43A9-8941-7CBD3604F3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4A9DF2-85D9-4A74-81CC-85C6842E50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6D37D-08FE-4541-960C-6A8109627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BDCE8-CDBF-4C9F-92CB-C94656779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EA0A0-D6C0-472D-B3C2-EF5A574EF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2103023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大学生预防打工被骗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打工常见骗局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打工安全注意事项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增强防范意识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打工权益保护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寻找正规兼职途径</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打工常见骗局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38" r="23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虚假招聘信息是常见的打工骗局之一，骗子通常会发布虚假的工作岗位和薪资待遇信息，吸引求职者上钩。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招聘信息通常非常诱人，比如高额的工资、轻松的工作内容等，但实际上并不存在这样的职位。当求职者联系招聘方时，对方可能会要求求职者先缴纳一定的费用或者提供个人信息，以此骗取钱财或个人隐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虚假招聘信息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另一种常见的打工骗局是低价高佣工作，骗子通常会以高额的佣金为诱饵，吸引求职者参与。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这种工作通常会要求求职者先购买一定数量的产品或完成一定的任务，然后才能获得佣金。但是，当求职者完成这些要求后，往往无法获得承诺的佣金，或者发现产品根本无法销售。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406" r="14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低薪高佣工作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预防打工被骗，大学生应该注意以下几点：首先，要谨慎选择工作，尽量通过正规渠道寻找可靠的招聘信息；其次，要警惕高薪、低门槛的工作机会，这些很可能是骗局；最后，不要轻易相信收取押金、中介费等名目的费用，要仔细核实对方的身份和信誉。同时，如果遇到可疑的情况，要及时报警并寻求法律援助。</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总结词：一些骗子会以收取押金或中介费为名，骗取求职者的钱财。</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这些骗子通常会以需要支付押金、中介费或者其他费用为理由，要求求职者转账或者缴纳现金。但是，这些费用通常不会退还，甚至会成为骗子的额外收入。此外，有些骗子还会伪装成中介机构或者劳务派遣公司，以提供工作机会为名收取费用。</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收取押金或中介费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打工安全注意事项</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在决定是否接受工作之前，可以通过查询公司注册信息、联系当地工商部门或者实地考察等方式确认公司的真实性和合法性。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在互联网上搜索公司的评价和口碑，查看是否有其他人在该公司工作过并分享了他们的经验。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核实公司信息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检查公司信誉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确认公司是否真实存在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在确定工资待遇之前，了解相同职位在当地的平均工资水平，避免被过高的工资吸引而忽略了潜在的风险。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了解市场行情</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过于诱人的高薪往往伴随着不合理的条件和潜在的风险，应保持警惕，不要轻易相信。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警惕高薪陷阱</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注意工资待遇合理性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保护个人信息</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在提供个人信息之前，确保公司有合理的安全措施来保护员工的个人信息不被泄露。</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谨慎对待要求提供个人信息的请求</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在任何情况下，不要轻易将个人信息提供给不熟悉的人或者未经授权的第三方。</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避免个人信息泄露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增强防范意识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https://d.book118.com/656121030235010051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2024-09-18T00:34:53.749</cp:lastPrinted>
  <dcterms:created xsi:type="dcterms:W3CDTF">2024-09-17T16:34:53Z</dcterms:created>
  <dcterms:modified xsi:type="dcterms:W3CDTF">2024-09-17T16:34:55Z</dcterms:modified>
</cp:coreProperties>
</file>