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D40F9-6F6D-4788-B801-8BBD3989A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81C90-7AAE-403B-88EB-C79136F5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D7F60-58C0-4091-98CD-25C14F698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4E2D5-FD99-4AC3-A68C-B3AD6A241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912195-B723-4455-BC70-1C24622B4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146B31-F3C4-4757-A2D8-9BA76E5F6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8DC785-FDA1-495B-B565-6BF4959B1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E093F-2F77-4259-B55E-1A14DAF1D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28AF4-4CAC-488C-84B0-A15801769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B37DE-D9E6-402B-908A-96CBF7BFA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B0954-596E-4745-8974-845521DC6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22034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城市防震减灾规划方案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城市地震灾害风险评估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城市防震减灾规划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城市防震减灾措施与技术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城市防震减灾规划实施与保障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地震是一种常见的自然灾害，对城市建设和居民生命财产安全构成严重威胁。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随着城市化进程的加速，城市地震灾害的风险也在不断加大，因此制定有效的城市防震减灾规划方案至关重要。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城市防震减灾规划方案旨在提高城市的抗震能力，减少地震灾害对城市的影响，保障居民的生命财产安全。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390" r="2639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城市防震减灾的重要性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城市是人口、产业和资源高度集中的地区，一旦发生地震灾害，将造成巨大的经济损失和人员伤亡。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城市防震减灾规划方案的制定和实施，能够有效地降低地震灾害对城市的破坏程度，减少人员伤亡和经济损失。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城市防震减灾规划方案的实施，能够提高城市的综合防灾能力，保障城市的可持续发展。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城市地震灾害风险评估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识别地震灾害风险是城市防震减灾规划的基础，需要全面了解城市的地质、地形、地貌、地下水位、地下水流向、地层结构等信息，以及城市建筑物的结构类型、抗震能力、人口密度等要素。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相关数据，对城市地震灾害风险进行识别，包括地震可能发生的频率、烈度、地表地质构造、地下水位和地层结构等。同时，还需要了解城市建筑物的结构类型、抗震能力、人口密度等要素，以便更好地评估地震灾害可能造成的损失和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地震灾害风险识别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地震灾害风险评估方法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地震灾害风险评估方法包括定性和定量两种，需要根据城市的实际情况选择合适的方法。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方法主要是通过专家评估和历史地震资料分析，对城市地震灾害风险进行初步判断。定量评估方法则需要建立数学模型，利用大量数据进行分析和计算，得出更为精确的地震灾害风险评估结果。在选择评估方法时，需要考虑城市的实际情况和数据可得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城市地震灾害风险评估结果可以为城市防震减灾规划提供科学依据，帮助决策者制定合理的防震减灾措施。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城市地震灾害风险的全面评估，可以得出不同烈度下可能发生的破坏程度和影响范围，以及建筑物和基础设施的抗震能力等信息。这些结果可以为城市防震减灾规划提供科学依据，帮助决策者制定合理的防震减灾措施，如加强抗震设计、建立应急救援体系等，从而提高城市的抗灾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城市地震灾害风险评估结果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城市防震减灾规划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916" b="3916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总结词：全面规划、综合防御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制定城市防震减灾总体战略，明确规划目标和原则。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分析城市地震灾害风险，确定重点防范区域和对象。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统筹城市各部门资源，建立综合防御体系。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城市防震减灾总体规划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总结词：提高抗震能力、减少灾害损失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对现有建筑进行抗震性能评估，分类处理。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制定新建建筑抗震设计规范，加强施工监管。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推广减隔震等抗震技术，提高建筑抗震能力。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城市建筑防震减灾规划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总结词：保障生命线工程、维护城市运行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对城市供水、供电、燃气等生命线工程进行评估和改造。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加强城市交通、通信等基础设施的抗震设防。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制定基础设施应急抢修预案，保障灾后快速恢复。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城市基础设施防震减灾规划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https://d.book118.com/656122034002010045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2024-09-13T15:36:59.284</cp:lastPrinted>
  <dcterms:created xsi:type="dcterms:W3CDTF">2024-09-13T07:36:59Z</dcterms:created>
  <dcterms:modified xsi:type="dcterms:W3CDTF">2024-09-13T07:37:01Z</dcterms:modified>
</cp:coreProperties>
</file>