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C283E-B2D9-4D4E-998F-555831659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54FAE-80A8-44E3-AD5F-EAB3A920B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2C539-AA3F-4403-8B41-CD10D4A91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59E3B-58C4-4BE6-9603-7D80AAD07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A0C0FC-E30F-4DA1-BA83-2A28BBE6B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40716-1DA1-4304-9521-49C86915B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27CC0E-93C7-499E-9B82-C286735C7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8D768-A4EB-4DC1-B42E-8061ABC3A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628EFC-B8DB-43B2-8E14-12D4B682E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8A5BE-B564-470A-8B7F-7CF3FF46C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3CE2F-01BD-4282-8430-3EA59B2FE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22230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腮腺癌放疗护理查房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腮腺癌放疗概述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放疗中护理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腮腺癌放疗概述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通过高能放射线对肿瘤细胞进行照射，达到消除肿瘤细胞的目的。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消除肿瘤细胞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放疗能够抑制肿瘤细胞的生长和扩散，从而控制病情的发展。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通过放疗，可以延长患者的生存期，提高生存率。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放射源的选择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照射方式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照射剂量和时间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放疗过程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放疗的原理和过程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腮腺癌放疗通常采用钴-60或直线加速器作为放射源。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根据病情和肿瘤位置，选择适当的照射方式，如面颈联合野照射、耳前野照射等。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根据患者的具体情况，制定个性化的放疗计划，确定照射剂量和时间。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患者在医生的指导下进行放疗，过程中需保持固定姿势，确保放疗的准确性和安全性。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放疗过程中可能会出现皮肤瘙痒、红肿等症状，应注意保持皮肤清洁干燥。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皮肤反应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放疗可能会引起口腔黏膜炎、口干等症状，应注意口腔卫生，保持口腔湿润。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口腔反应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放疗可能会影响腮腺功能，引起腮腺肿胀、疼痛等症状，应注意观察病情变化，及时处理。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腮腺反应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患者在放疗期间应注意休息，遵医嘱治疗，同时保持良好的心态和生活习惯。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放疗的副作用和注意事项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放疗前护理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了解患者对腮腺癌和放疗的认识，评估其焦虑、恐惧等情绪，并给予相应的心理疏导。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向患者及家属介绍放疗的过程、效果及可能出现的副作用，帮助患者建立正确的认知，增强治疗信心。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解答疑问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耐心解答患者及家属的疑问，消除其顾虑，提高治疗的依从性。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了解患者的病情、病史及用药情况，评估其是否适合放疗。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保持照射部位的皮肤清洁干燥，避免使用刺激性强的化妆品或药物。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做好皮肤保护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保持口腔卫生，定期检查口腔状况，预防口腔感染。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根据患者的营养状况和病情，制定个性化的饮食计划，保证患者获得足够的营养。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鼓励患者多食用高蛋白食物，如鱼、肉、蛋、奶等。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鼓励患者多喝水，保持口腔湿润，减轻口干症状。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放疗前的饮食指导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放疗中护理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https://d.book118.com/656122230030010040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2024-09-06T08:34:40.828</cp:lastPrinted>
  <dcterms:created xsi:type="dcterms:W3CDTF">2024-09-06T00:34:40Z</dcterms:created>
  <dcterms:modified xsi:type="dcterms:W3CDTF">2024-09-06T00:34:42Z</dcterms:modified>
</cp:coreProperties>
</file>