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018B75-831B-441E-94E9-97800FE73B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2F7E63-17B4-4F04-A65D-35A00CA74B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1A94D7-A1A1-4094-988C-A500709D4D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C70EDE-7AD8-4DEE-B074-62361EEE61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CF2A21-A866-4A06-8115-C0498A597A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00136F-0CBA-4931-996B-4DB87D045E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966129-5981-4F35-BFD2-24ED21D053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535E22-7B63-4B37-8F94-EFE2A54D0A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01E208-1EFE-4F3F-8889-B78FF64FE6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E0A093-4352-456A-AC02-7E5C6CC90B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027359-3426-40ED-9F62-5E24FEF952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6123232203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学校任课制度</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任课制度概述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任课制度的核心要素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任课制度实施流程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任课制度面临的挑战与解决方案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学校任课制度案例研究</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任课制度概述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41" r="3104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5172" r="2517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学校任课制度是指学校内部对教师进行课程分配和教学安排的管理制度。</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科学性、系统性、规范性、灵活性。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合理的任课安排有助于提高教师的教学水平，进而提高教学质量。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提高教学质量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促进教师专业发展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保障教学秩序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通过合理的课程分配，教师可以更好地发挥自身专业特长，同时也有助于教师的专业成长。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规范的任课制度能够确保教学秩序的稳定，避免出现教学事故。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任课制度的重要性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早期的学校任课制度主要基于教师的个人能力和经验进行分配，随着教育的发展，逐渐形成了更加科学和规范的任课制度。</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现代的学校任课制度更加注重科学性和系统性，同时也不断引入新的技术和方法，如数据分析、课程设计等，以适应教育改革和发展的需要。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任课制度的起源与发展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起源</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任课制度的核心要素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教师资格</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教师必须具备相应的教育背景和教学资格，通常需要持有教育学位和教师资格证书。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认证制度</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认证制度确保教师具备必要的教育和教学技能，通常包括课程设计、教学方法、评估和反馈等方面的能力。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教师资格与认证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https://d.book118.com/656123232203010102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2024-09-27T17:04:45.282</cp:lastPrinted>
  <dcterms:created xsi:type="dcterms:W3CDTF">2024-09-27T09:04:45Z</dcterms:created>
  <dcterms:modified xsi:type="dcterms:W3CDTF">2024-09-27T09:04:47Z</dcterms:modified>
</cp:coreProperties>
</file>