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21255D-BE1D-4190-BBD9-AE23F7F02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7BB5F1-17FB-4627-805B-AAA292601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D2794A-04AB-4BD0-B993-46A5B05C0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B42709-A277-4901-9950-264D6E1D3E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4B70AF-D420-47A1-AB47-716B7E84E2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028A8A-79CE-4AD0-94B7-6702371BB3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44F6BF-D86A-4D17-8642-0DA054AD05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725BFE-CE71-439C-B41D-7C61ADD023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8F122-163C-4A6E-825B-58507BBDE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0F3E2-AB6D-4056-BC38-1CB7550FD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FEFC9-F3F0-4C58-8492-F343F97EB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2401304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2023-2028年儿童床垫市场发展现状调查及供需格局分析预测报告大纲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儿童床垫市场现状分析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儿童床垫市场需求分析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儿童床垫市场供给分析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儿童床垫市场竞争格局分析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儿童床垫市场发展趋势与展望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随着社会经济的发展和家庭收入的提高，儿童健康和成长成为家庭关注的重点，儿童床垫作为儿童成长过程中的重要家居用品，市场需求不断增长。</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当前，儿童床垫市场品牌众多，产品品质参差不齐，消费者对于安全、环保、健康的关注度日益提高，因此对儿童床垫市场进行深入调查和供需格局分析预测具有重要意义。</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报告目的与范围</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报告旨在全面了解2023-2028年儿童床垫市场的发展现状，分析供需格局，预测未来发展趋势，为相关企业和投资者提供决策依据。</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报告范围涵盖国内外儿童床垫市场，重点分析市场需求、竞争格局、产品创新、政策环境等方面。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报告采用定性与定量相结合的研究方法，包括文献综述、市场调查、数据分析等。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数据来源主要包括行业协会、专业机构发布的统计数据，企业年报、招股说明书等公开信息，以及通过问卷调查、访谈等途径获取的一手数据。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报告方法与数据来源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儿童床垫市场现状分析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儿童床垫是专门为儿童生长发育特点设计的床垫，具有保护儿童脊柱、促进血液循环等多重功能。</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儿童床垫市场主要针对0-14岁儿童，随着二孩政策的放开和居民消费水平的提高，市场需求不断增长。</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儿童床垫市场产品种类繁多，包括椰棕床垫、弹簧床垫、乳胶床垫等，各种材质和款式满足不同消费需求。</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儿童床垫市场概述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儿童床垫市场规模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根据调查数据显示，近年来儿童床垫市场规模持续扩大，增长率保持在10%以上。</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随着儿童家具市场的不断发展和消费者对儿童床垫认知的提高，预计未来几年儿童床垫市场规模将继续保持增长态势。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儿童床垫市场主要由生产商、销售商和消费者构成。</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生产商方面，市场集中度较高，主要企业包括A、B、C等品牌。</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销售商方面，线上和线下销售渠道并存，线上销售占比逐年上升。</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消费者方面，以80后和90后家长为主，消费观念较为开放，注重品质和安全。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儿童床垫市场结构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2010年以前，儿童床垫市场处于起步阶段，产品种类较少，消费者认知度较低。</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2010-2015年，随着居民消费水平的提高和儿童家具市场的快速发展，儿童床垫市场进入快速发展期。</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2016年以后，随着二孩政策的放开和消费者对儿童健康成长的关注度提高，儿童床垫市场需求进一步扩大，市场发展前景广阔。</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儿童床垫市场发展历程</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儿童床垫市场需求分析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儿童人口数量持续增长，结构变化带来床垫需求差异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随着生育政策的调整和人口流动性的增加，儿童人口数量及结构发生变化，不同年龄段、不同地域的儿童对床垫的需求存在差异。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儿童人口数量及结构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健康环保、个性化、多功能成为消费新趋势</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现代家庭对儿童床垫的消费越来越注重健康环保、个性化、多功能等方面，消费者更愿意为高品质、有特色的床垫买单。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儿童床垫消费特点与趋势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睡眠质量、生长发育、家庭环境等影响需求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儿童床垫的需求受到睡眠质量、生长发育、家庭环境等多种因素的影响，家长们更加关注床垫对儿童健康和睡眠的影响。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儿童床垫需求影响因素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儿童床垫需求预测</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未来几年儿童床垫需求将持续增长</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随着儿童人口数量的增长和消费观念的转变，未来几年儿童床垫需求将持续增长，市场前景广阔。</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儿童床垫市场供给分析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https://d.book118.com/656124013043010040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2024-09-06T13:22:32.292</cp:lastPrinted>
  <dcterms:created xsi:type="dcterms:W3CDTF">2024-09-06T05:22:32Z</dcterms:created>
  <dcterms:modified xsi:type="dcterms:W3CDTF">2024-09-06T05:22:34Z</dcterms:modified>
</cp:coreProperties>
</file>