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7BDA6-DA4B-4284-9454-FEC53339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51846-FA16-4AFA-BA41-81648F19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D6EE0-5790-40E4-A754-689F6601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CD419-4EE4-4E7F-88D4-2F887B8A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17E73-DB54-41A7-B553-9A8740CA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FEC1D-B0F6-41CF-8A9E-CA45D00BB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8C714-5E75-4BD0-B28B-041849B7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17B82-A4F9-45BD-966D-CDEED02D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750DB-E656-419E-AA17-710AE54D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8C899-B495-4167-959D-ACB8428C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4AB86-1C60-408F-818C-44EB7B57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5022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打造专业设计团队培养未来广告设计师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团队构建与招聘策略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培训体系搭建与课程设计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项目管理流程优化与协作能力提升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创新思维培养与实战技能提升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成果展示、评价与持续改进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团队构建与招聘策略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确定团队核心竞争力和专业领域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明确团队在设计领域的专长和特色，如品牌设计、UI/UX设计、广告设计等，以此为基础构建团队核心竞争力。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设定短期和长期发展目标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根据市场需求和团队实际情况，设定明确的短期业务目标和长期品牌发展目标，为团队成长提供方向。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明确团队定位及发展目标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25" r="25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分析岗位需求与人员结构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梳理现有团队成员的技能和经验，分析未来业务对人员的需求，制定详细的招聘计划。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设定选拔标准与面试流程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根据岗位需求和团队文化，设定合理的选拔标准，包括专业技能、工作经验、沟通能力等，并制定相应的面试流程和评估机制。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制定招聘计划与选拔标准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拓宽招聘渠道，吸引优秀人才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利用线上招聘平台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在主流招聘网站、社交媒体和行业论坛上发布招聘信息，扩大团队知名度，吸引优秀人才。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参加行业活动及招聘会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积极参加设计领域的行业活动、招聘会等，与潜在候选人建立联系，提升团队影响力。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开展内部推荐及校园招聘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鼓励现有团队成员推荐优秀人才，同时与高校合作开展校园招聘，发掘潜力新人。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根据岗位特点和选拔标准，设计包括初试、复试等环节的面试流程，确保全面评估候选人能力。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设计合理面试流程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制定详细的面试评估表，包括专业技能、工作经验、沟通能力等多个维度，确保评估的客观性和准确性。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制定面试评估表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除了面试外，还可以采用作品展示、案例分析、实际操作等多种评估方式，全面了解候选人的实际能力和潜力。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建立有效面试及评估机制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培训体系搭建与课程设计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分析广告设计师能力需求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具备独特的创意思维和视觉表达能力，能够产生新颖、有吸引力的设计概念。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能够清晰表达自己的设计思路和想法，与团队成员和客户保持良好的沟通和协作。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熟练掌握各种设计软件和工具，如Adobe Creative Suite、Sketch等，能够高效地完成设计任务。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持续关注和了解行业动态和最新趋势，不断提升自己的专业素养和技能水平。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包括设计原理、色彩搭配、排版技巧等基础知识，帮助学员建立扎实的设计基础。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涵盖品牌设计、UI/UX设计、动态设计等进阶内容，提升学员的专业技能和实战能力。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组织学员参与真实的设计项目，培养其解决实际问题的能力和团队合作精神。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制定系统化培训计划及课程大纲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邀请业内资深设计师分享经典案例和实战经验，帮助学员了解行业前沿动态和设计趋势。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组织学员对优秀案例进行深入分析和讨论，提高其审美水平和创意能力。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引导学员运用所学知识解决实际设计问题，培养其独立思考和解决问题的能力。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引入行业案例，提升实战能力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通过观察学员的课堂表现、参与度等，及时了解其学习状态和进步情况。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对学员提交的设计作品进行定期评估，给予专业指导和建议，帮助其不断提高作品质量。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作品质量评估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根据学员的反馈和评估结果，及时调整培训计划和课程内容，确保培训效果达到预期目标。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定期评估培训效果，持续改进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团队文化建设与激励机制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定期组织团队活动，如户外拓展、文艺演出等，增强团队凝聚力和向心力。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倡导开放、包容、创新的文化理念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鼓励团队成员敢于表达、勇于尝试，营造开放包容的工作氛围，激发创新思维和创造力。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建立团队协作机制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强化团队合作意识，促进跨部门、跨岗位的协作与交流，实现资源共享和优势互补。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塑造积极向上、创新协作的团队氛围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确定关键绩效指标（KPI）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根据团队和个人的工作职责和目标，设定合理的KPI，确保考核的公正性和客观性。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设定可量化的考核标准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针对各项KPI设定具体的考核标准，如完成项目的数量、质量、时效性等，便于评估和比较。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定期绩效评估与反馈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定期进行绩效评估，向团队成员提供反馈，指出优点和不足，提出改进意见和建议。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设定明确、可量化的绩效考核指标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通过奖金、股票期权等物质奖励，激励员工努力工作，实现个人和团队目标。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给予员工荣誉称号、晋升机会、培训机会等非物质奖励，满足员工的精神需求，提高其工作积极性和满意度。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根据员工的不同需求和特点，制定个性化的激励方案，如提供灵活的工作时间、舒适的工作环境等，以激发员工的潜能和创造力。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个性化激励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建立多元化激励机制，激发员工潜能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https://d.book118.com/656125022203010040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2024-09-07T07:05:59.267</cp:lastPrinted>
  <dcterms:created xsi:type="dcterms:W3CDTF">2024-09-06T23:05:59Z</dcterms:created>
  <dcterms:modified xsi:type="dcterms:W3CDTF">2024-09-06T23:06:01Z</dcterms:modified>
</cp:coreProperties>
</file>