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C1D8D-8331-4FC2-BA70-D4AFB1464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1557F-70E3-4F15-BABA-6055ABCB6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4ADC0-4B1E-4F1B-81B5-A25CCA346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AEFED-F57D-4CC6-83F0-5E99C3F03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CEF59-F704-46FA-AD48-85CB6097A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0C285-A48C-4D97-B782-AB552BFA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66898-B060-4DE1-8E0A-A36EAB358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C08B5-8061-4BFB-ACCF-D1E23F4B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22932-95B5-4350-95CC-78BE70630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C1012-B8D5-410F-B1C4-AB29B32A7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AE990-530B-40D8-B080-540F64049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2514511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《资本的运行》ppt课件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资本的流动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资本的运行模式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资本市场的运作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资本是用于生产、流通和分配的经济资源，是经济活动中不可或缺的要素。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资本具有流动性、增值性和风险性等特性，这些特性决定了资本的运行方式和作用。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指用于生产、流通等领域的设备和设施等，其价值在长期内逐渐转移到产品中。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金融资本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指用于购买原材料、燃料等流动资产，其价值随着生产过程一次性转移。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指用于投资和融资的货币资金，包括股票、债券等金融资产。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资本是推动经济发展的重要动力，通过投资和融资活动，可以促进产业升级、技术创新和经济增长。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958" r="12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资本的投入可以改善生产条件，提高生产效率，降低生产成本，增加企业竞争力。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资本的投资和扩张可以创造更多的就业机会，为社会创造更多的财富和价值。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资本的流动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资本的来源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储蓄是资本的主要来源之一，个人或企业将闲置资金存入银行或其他金融机构，形成储蓄存款，进而转化为投资资本。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个人或企业将储蓄用于购买股票、债券、基金等金融产品，或者投资于实体经济领域，如房地产、制造业等，形成投资资本。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政府财政赤字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政府通过财政赤字来增加公共支出和投资，从而形成政府投资资本。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外资流入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外国投资者将资金投入本国，形成外资流入，为本国经济发展提供资本支持。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613" r="266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86" r="104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个人或企业将资金直接投入实体经济领域，如购买土地、建设工厂、开设店铺等。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直接投资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个人或企业将资金投入金融市场，购买股票、债券等金融产品，通过金融市场进行资本配置。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间接投资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个人或企业通过向银行或其他金融机构贷款获得资金，用于投资或经营。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信贷融资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跨国公司或国家之间的资本流动，包括对外直接投资、对外证券投资等。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国际资本流动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资本的流动方式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07" r="144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18" r="121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42" r="132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资本流动的影响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资本流动促进经济发展和增长，通过扩大投资和生产规模，提高生产效率和产出。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资本流动推动产业结构调整和升级，从低附加值产业向高附加值产业转移。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资本流动加剧市场竞争，促使企业提高产品质量和服务水平，推动市场繁荣。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资本流动促进国际经济合作和交流，推动国际贸易和投资的发展。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经济增长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产业结构调整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国际经济合作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资本的运行模式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6" r="23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资本循环的概念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资本循环是指资本从货币形态开始，依次经过购买、生产和销售三个阶段，分别采取货币资本、生产资本和商品资本三种职能形态，最后又回到原来的货币形态的过程。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资本循环的三个阶段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购买阶段、生产阶段和销售阶段，每个阶段都有其特定的职能形态和任务。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资本循环的连续性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资本循环需要不断地从一个阶段转到另一个阶段，保持连续性是资本运行的关键。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资本的循环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671" b="126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48" b="66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资本的周转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资本周转的概念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资本周转是指企业通过连续地购买、生产和销售，使资本不断地完成一次又一次的循环，从而实现资本的增值。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资本周转的速度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资本周转的速度越快，企业的盈利能力越强。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加速资本周转的方法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通过优化生产流程、提高生产效率、降低库存等方式加速资本周转。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https://d.book118.com/656125145113010033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2024-09-02T02:10:54.733</cp:lastPrinted>
  <dcterms:created xsi:type="dcterms:W3CDTF">2024-09-01T18:10:54Z</dcterms:created>
  <dcterms:modified xsi:type="dcterms:W3CDTF">2024-09-01T18:10:56Z</dcterms:modified>
</cp:coreProperties>
</file>