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AE392-2AD5-4150-9ACA-6711FF3145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2E323C-9A26-4156-98F5-A23DE5CE0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AE45E9-2C87-4E84-9351-E36D1D740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C55D10-63DF-4882-B678-259E900D10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74E488-1978-4BF4-AA68-BBAD8D029F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5F955F-8B1B-4824-B9FF-9966C0786C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9221F2-353A-466F-B106-7CE4DC1E1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DD32DE-09C3-417E-A372-18555DAF8E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B2688A-60D0-446E-AC67-B59983154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209AC9-5A55-4CDB-BA46-DFF4D50F0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D5B8AE-AD58-4884-98B3-EA1217E990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13003500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儿科常见护理知识PPT\n## 1.儿科基本概念及护理原则\n### 1.1儿科的定义与分类\n### 1.2儿科护理的重要性及特点\n### 1.3儿科护理的基本原则与方法\n## 2.儿童生长发育评估及护理\n### 2.1儿童生长发育的规律与评估方法\n### 2.2儿童各年龄段护理要点\n### 2.3儿童生长发育异常的护理干预\n## 3.儿科常见疾病的护理\n### 3.1儿童发热的护理\n### 3.2儿童呼吸系统疾病的护理\n### 3.3儿童消化系统疾病的护理\n## 4.儿科意外伤害的预防与护理\n### 4.1儿童意外伤害的预防措施\n### 4.2儿童常见意外伤害的急救与护理\n### 4.3儿童意外伤害的心理护理与支持\n## 5.儿童心理健康与行为问题的护理\n### 5.1儿童心理发展的特点与评估\n### 5.2儿童心理问题的识别与干预\n### 5.3儿童行为问题的护理与矫正\n## 6.儿科护理中的沟通与家长指导\n### 6.1儿科护理中的有效沟通技巧\n### 6.2家长在儿童护理中的角色与作用\n### 6.3儿科护理中家长教育的策略与方法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儿科常见护理知识PPT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儿科基本概念及护理原则</a:t>
            </a:r>
            <a:endParaRPr/>
          </a:p>
        </p:txBody>
      </p:sp>
      <p:sp>
        <p:nvSpPr>
          <p:cNvPr id="12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0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1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儿科是指研究儿童生长发育、疾病防治、护理及康复的医学领域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儿童是指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出生至青春期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的个体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儿科分为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新生儿科、儿内科、儿外科、儿童心理科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等多个专业</a:t>
                </a:r>
                <a:endParaRPr/>
              </a:p>
            </p:txBody>
          </p:sp>
        </p:grpSp>
        <p:grpSp>
          <p:nvGrpSpPr>
            <p:cNvPr id="21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儿科护理是针对儿童这一特殊群体的护理工作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需要掌握儿童生长发育、疾病特点及护理技能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预防保健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健康教育</a:t>
                </a:r>
                <a:endParaRPr/>
              </a:p>
            </p:txBody>
          </p:sp>
        </p:grpSp>
      </p:grp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儿科的定义与分类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儿科护理的重要性</a:t>
                </a:r>
                <a:endParaRPr/>
              </a:p>
            </p:txBody>
          </p:sp>
          <p:sp>
            <p:nvSpPr>
              <p:cNvPr id="22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儿童是国家的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未来和希望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，健康的儿童是国家和社会发展的基石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儿科护理工作对儿童的健康成长具有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重要意义</a:t>
                </a:r>
                <a:endParaRPr/>
              </a:p>
            </p:txBody>
          </p:sp>
          <p:sp>
            <p:nvSpPr>
              <p:cNvPr id="22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儿科护理的特点</a:t>
                </a:r>
                <a:endParaRPr/>
              </a:p>
            </p:txBody>
          </p:sp>
          <p:sp>
            <p:nvSpPr>
              <p:cNvPr id="22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综合性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：涉及儿童生理、心理、社会等多方面因素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特殊性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：需要针对儿童不同年龄、疾病特点进行个性化护理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预防为主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：注重儿童健康教育和预防保健，提高儿童生活质量</a:t>
                </a:r>
                <a:endParaRPr/>
              </a:p>
            </p:txBody>
          </p:sp>
          <p:sp>
            <p:nvSpPr>
              <p:cNvPr id="22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儿科护理的重要性及特点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儿科护理的基本原则</a:t>
                </a:r>
                <a:endParaRPr/>
              </a:p>
            </p:txBody>
          </p:sp>
          <p:sp>
            <p:nvSpPr>
              <p:cNvPr id="23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以儿童为中心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：关注儿童需求，尊重儿童权益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综合护理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：全面评估儿童健康状况，制定个性化护理计划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预防为主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：加强健康教育，提高儿童自我保健能力</a:t>
                </a:r>
                <a:endParaRPr/>
              </a:p>
            </p:txBody>
          </p:sp>
          <p:sp>
            <p:nvSpPr>
              <p:cNvPr id="24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儿科护理的方法</a:t>
                </a:r>
                <a:endParaRPr/>
              </a:p>
            </p:txBody>
          </p:sp>
          <p:sp>
            <p:nvSpPr>
              <p:cNvPr id="24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观察与评估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：密切观察儿童生命体征、病情变化，及时进行评估和调整护理措施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护理干预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：针对儿童疾病特点，实施有效的护理干预措施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健康教育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：加强家长健康教育，提高儿童护理质量和效果</a:t>
                </a:r>
                <a:endParaRPr/>
              </a:p>
            </p:txBody>
          </p:sp>
          <p:sp>
            <p:nvSpPr>
              <p:cNvPr id="24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儿科护理的基本原则与方法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儿童生长发育评估及护理</a:t>
            </a:r>
            <a:endParaRPr/>
          </a:p>
        </p:txBody>
      </p:sp>
      <p:sp>
        <p:nvSpPr>
          <p:cNvPr id="25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儿童生长发育的规律</a:t>
                </a:r>
                <a:endParaRPr/>
              </a:p>
            </p:txBody>
          </p:sp>
          <p:sp>
            <p:nvSpPr>
              <p:cNvPr id="26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生长发育是一个连续的过程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：包括身体、心理、社会等方面的发展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各年龄段有不同的发展特点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：如新生儿期、婴儿期、幼儿期、学龄前期等</a:t>
                </a:r>
                <a:endParaRPr/>
              </a:p>
            </p:txBody>
          </p:sp>
          <p:sp>
            <p:nvSpPr>
              <p:cNvPr id="26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儿童生长发育的评估方法</a:t>
                </a:r>
                <a:endParaRPr/>
              </a:p>
            </p:txBody>
          </p:sp>
          <p:sp>
            <p:nvSpPr>
              <p:cNvPr id="26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体格测量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：如体重、身高、头围、胸围等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生理发育评估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：如牙齿、骨骼、肌肉、神经等系统的发育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心理社会发展评估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：如认知、语言、情感、社交等能力的发展</a:t>
                </a:r>
                <a:endParaRPr/>
              </a:p>
            </p:txBody>
          </p:sp>
          <p:sp>
            <p:nvSpPr>
              <p:cNvPr id="26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儿童生长发育的规律与评估方法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4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新生儿期（0-28天）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保暖：保持室内温度适宜，避免低体温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喂养：按需喂养，避免过度喂养或喂养不足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观察：密切观察新生儿生命体征、皮肤、排便等情况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婴儿期（29天-1岁）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护理：定期清洁皮肤、口腔、臀部等部位，保持舒适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喂养：逐步过渡到固体食物，保证营养均衡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预防接种：按照预防接种程序进行预防接种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幼儿期（1-3岁）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护理：培养良好的生活习惯，如洗手、洗脸、整理玩具等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喂养：保证营养均衡，鼓励自主进食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安全教育：加强安全教育，预防意外伤害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学龄前期（3-6岁）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护理：培养良好的生活习惯和卫生习惯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喂养：保证营养均衡，鼓励自主进食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心理支持：关注儿童心理健康，提供情感支持</a:t>
            </a:r>
            <a:endParaRPr/>
          </a:p>
        </p:txBody>
      </p:sp>
      <p:sp>
        <p:nvSpPr>
          <p:cNvPr id="2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儿童各年龄段护理要点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7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78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79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8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营养不良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增加营养摄入，保证营养均衡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采取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个性化喂养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，满足儿童生长发育需求</a:t>
                </a:r>
                <a:endParaRPr/>
              </a:p>
            </p:txBody>
          </p:sp>
          <p:sp>
            <p:nvSpPr>
              <p:cNvPr id="282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3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8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发育迟缓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定期进行生长发育评估，及时发现问题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针对原因进行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干预治疗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，如康复训练、心理干预等</a:t>
                </a:r>
                <a:endParaRPr/>
              </a:p>
            </p:txBody>
          </p:sp>
          <p:sp>
            <p:nvSpPr>
              <p:cNvPr id="286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7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8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肥胖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养成良好的饮食习惯，控制热量摄入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运动锻炼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，促进脂肪消耗</a:t>
                </a:r>
                <a:endParaRPr/>
              </a:p>
            </p:txBody>
          </p:sp>
          <p:sp>
            <p:nvSpPr>
              <p:cNvPr id="290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儿童生长发育异常的护理干预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儿科常见疾病的护理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儿童发热的护理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发热的原因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感染性发热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：如病毒性感染、细菌性感染等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非感染性发热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：如免疫性疾病、肿瘤等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发热的护理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降温措施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：如物理降温、药物降温等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补充水分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：保证儿童充足的水分摄入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观察病情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：密切观察儿童生命体征、精神状态等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儿童呼吸系统疾病的护理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呼吸系统疾病的种类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上呼吸道感染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：如咽炎、扁桃体炎等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下呼吸道感染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：如支气管炎、肺炎等</a:t>
                </a:r>
                <a:endParaRPr/>
              </a:p>
            </p:txBody>
          </p:sp>
          <p:pic>
            <p:nvPicPr>
              <p:cNvPr id="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呼吸系统疾病的护理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保持呼吸道通畅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：如拍背、吸痰等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：如消炎药、抗病毒药等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休息与舒适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：保证儿童充足的休息，提供舒适的护理环境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儿童消化系统疾病的护理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消化系统疾病的种类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胃肠道感染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：如胃炎、肠炎等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消化功能紊乱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：如腹泻、便秘等</a:t>
                </a:r>
                <a:endParaRPr/>
              </a:p>
            </p:txBody>
          </p:sp>
          <p:pic>
            <p:nvPicPr>
              <p:cNvPr id="4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消化系统疾病的护理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饮食调整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：如清淡饮食、少食多餐等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：如消炎药、止泻药等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观察病情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：密切观察儿童排便情况、精神状态等</a:t>
                </a:r>
                <a:endParaRPr/>
              </a:p>
            </p:txBody>
          </p:sp>
          <p:pic>
            <p:nvPicPr>
              <p:cNvPr id="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https://d.book118.com/656130035005010050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儿科常见护理知识PPT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2024-09-15T02:23:20.025</cp:lastPrinted>
  <dcterms:created xsi:type="dcterms:W3CDTF">2024-09-14T18:23:20Z</dcterms:created>
  <dcterms:modified xsi:type="dcterms:W3CDTF">2024-09-14T18:23:21Z</dcterms:modified>
</cp:coreProperties>
</file>