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BE9E3-90B9-4A70-B703-2DC5271A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B4978-D2BF-402F-B13B-46D030E3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4C88B-E3C1-45EE-B1E3-C32BA2BA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DFF3C-2B49-49E2-8BBA-4404223DF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65E8AC-C380-474F-ACC4-F840CDC9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C23F2-A918-48A4-9DE0-EAB6565E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F6EC3-845E-442A-A7B0-80EF0A3B6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ED4DB-FEAE-400B-AA46-9BB08B74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6208-7D37-430C-8656-986C186B6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43D81-E16A-46C4-A97C-A778B316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69989-DD74-4E90-86CC-F46F83A7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3203013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服装行业营销策略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数字营销与社交媒体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全球服装市场规模庞大，涵盖了各种类型的服装产品，包括休闲装、运动装、正装等。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随着全球经济的发展和消费者对服装需求的增加，服装行业呈现出稳步增长的趋势。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消费者对服装的需求越来越个性化，追求独特的设计和风格。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环保意识逐渐增强，消费者对绿色、可持续的服装需求增加。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线上购物和线下体验相互融合，成为服装销售的新趋势。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知名品牌在市场上占据主导地位，新品牌和小品牌面临较大的竞争压力。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价格竞争激烈，消费者对价格敏感度较高。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线上线下渠道竞争激烈，需要不断创新和优化销售渠道。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年龄段划分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根据不同年龄段消费者的需求和喜好，将市场细分为儿童、青少年、成人和老年人等。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针对男性和女性消费者，提供符合其需求的服装款式和风格。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根据不同地区消费者的需求和消费习惯，制定相应的营销策略。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了解消费者购买服装的动机，如时尚、舒适、耐用等。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购买动机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分析消费者的购买渠道、频率和决策过程，以便更好地满足其需求。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研究消费者对品牌的忠诚度，以及如何建立和维护品牌忠诚度。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根据产品品质、品牌形象和市场定位，制定合理的价格策略。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强调产品的功能性和实用性，以满足消费者对服装的特定需求。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风格定位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根据目标市场的需求和喜好，确定产品的风格和设计元素。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明确目标市场，根据消费者需求和喜好，提供符合其品味和风格的产品。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鼓励设计师发挥创意，推出新颖、独特的设计，满足消费者追求个性和时尚的需求。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确保产品材料优质、工艺精良，提高消费者对产品的信任度和满意度。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分析竞争对手的产品价格，根据市场情况灵活调整价格，以保持竞争优势。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运用消费者心理，采用尾数定价、限时折扣等策略，激发消费者的购买欲望。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根据产品成本和预期利润制定价格，确保价格合理且具有竞争力。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结合线上和线下渠道，开展跨界合作、品牌联名等策略，拓宽销售渠道，提高市场份额。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利用电商平台、自建官方网站等方式，拓展线上销售渠道，提高品牌知名度和市场覆盖率。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开设实体店铺、与百货商场合作，为消费者提供亲身体验和试穿的机会，增强品牌形象。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在特定时间段内提供折扣优惠，吸引消费者购买。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建立会员体系，为会员提供专属优惠、积分兑换等福利，提高客户忠诚度。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购买指定产品或满足一定消费金额可获得赠品，增加购买吸引力。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https://d.book118.com/656132030135010053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2024-09-20T09:10:18.127</cp:lastPrinted>
  <dcterms:created xsi:type="dcterms:W3CDTF">2024-09-20T01:10:18Z</dcterms:created>
  <dcterms:modified xsi:type="dcterms:W3CDTF">2024-09-20T01:10:21Z</dcterms:modified>
</cp:coreProperties>
</file>