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B97E5C-182B-4BAF-8EC9-8EF7916FC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210F2-05C4-4542-99BD-016B0BF18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1C8045-9ED2-4DA2-BB0B-FBF793374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C98A34-ABA9-40DB-9203-A22FB356BC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D89678-AB81-4379-8754-6E2C444647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6C6DA5-DD5E-440F-8B2D-6E50D3812C5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13AC10-D879-4525-8F4E-B604284208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17CD22-FF13-4613-9E7A-26BA78D7D2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6C3D84-5FB8-42FF-BAC6-069FBEC495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CDEB7-3B90-42C7-8C0C-F052AD1F5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F9389-A7D5-4B35-8406-178C9FD70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133100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安全生产管理制度的持续改进和风险防范</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2024-01-20</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安全生产管理制度现状</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持续改进策略</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风险防范措施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应急预案与处置</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提升企业竞争力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安全生产是企业的生命线，持续改进安全生产管理制度有助于提高企业的竞争力和可持续发展能力。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履行社会责任</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企业作为社会公民，有责任关注员工生命安全和社会环境，通过持续改进安全生产管理制度来履行社会责任。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应对安全生产挑战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随着工业化和城市化的快速发展，安全生产面临越来越多的挑战，需要不断完善管理制度以应对各种风险。</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介绍企业当前的安全生产管理制度及其实施情况。</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安全生产管理制度现状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持续改进计划</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风险防范措施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成效评估与未来展望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提出针对现有安全生产管理制度的改进计划，包括改进目标、实施步骤和时间表等。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分析企业面临的主要安全生产风险，提出相应的防范措施和应对策略。</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对持续改进计划和风险防范措施的实施成效进行评估，并展望未来的工作重点和发展方向。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安全生产管理制度现状</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明确各级管理人员和操作人员的安全职责，形成全员参与的安全管理格局。</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安全责任制度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定期开展安全培训，提高员工的安全意识和操作技能。</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安全培训制度</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定期进行安全检查，及时发现和整改安全隐患。</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安全检查制度</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制定完善的应急预案，确保在突发事件发生时能够及时、有效地应对。</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应急预案制度</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事故率下降</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通过实施安全生产管理制度，企业的事故率显著下降，保障了员工的人身安全和企业的正常运营。</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安全意识提高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员工的安全意识得到明显提高，能够自觉遵守安全规章制度，减少安全事故的发生。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安全管理水平提升</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企业的安全管理水平不断提升，形成了一套行之有效的安全管理体系。</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实施效果评估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制度执行不力</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部分员工对安全规章制度的执行不够严格，存在违规操作的现象。</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安全培训不足</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部分员工缺乏必要的安全知识和操作技能，容易引发安全事故。</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应急预案不完善</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部分应急预案缺乏针对性和可操作性，无法在紧急情况下发挥应有的作用。</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监管力度不够</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企业对安全生产的监管力度不够，存在安全隐患排查不彻底、整改不到位等问题。</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持续改进策略</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875" r="16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加强对制度执行情况的监督和检查，确保各项制度得到有效执行。</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建立健全安全生产管理制度体系，包括安全生产责任制、安全操作规程、应急预案等，确保各项工作有章可循。</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及时修订和完善安全生产管理制度，以适应企业发展和外部环境变化的需要。</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完善制度体系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定期开展安全生产宣传教育活动，提高员工的安全意识和安全技能。</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采用多种形式进行宣传教育，如安全培训、安全知识竞赛、安全文化宣传等，激发员工参与安全生产的积极性。</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加强对新员工和转岗员工的安全教育，确保他们掌握必要的安全知识和技能。</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加强宣传教育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建立健全安全生产监督检查机制，定期对各项安全生产工作进行检查和评估。</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加强对重点部位、关键环节的安全生产监督检查，及时发现和消除安全隐患。</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对检查中发现的问题进行及时整改，并跟踪整改情况，确保问题得到有效解决。</a:t>
            </a:r>
          </a:p>
        </p:txBody>
      </p:sp>
      <p:pic>
        <p:nvPicPr>
          <p:cNvPr id="14" name="Picture 14"/>
          <p:cNvPicPr>
            <a:picLocks noChangeAspect="1"/>
          </p:cNvPicPr>
          <p:nvPr/>
        </p:nvPicPr>
        <p:blipFill>
          <a:blip r:embed="rId2"/>
          <a:srcRect l="16140" r="16140"/>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强化监督检查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https://d.book118.com/656133100040010045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2024-09-13T22:01:52.267</cp:lastPrinted>
  <dcterms:created xsi:type="dcterms:W3CDTF">2024-09-13T14:01:52Z</dcterms:created>
  <dcterms:modified xsi:type="dcterms:W3CDTF">2024-09-13T14:01:54Z</dcterms:modified>
</cp:coreProperties>
</file>