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878A2E-553A-4695-98B9-069F199B4C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5FEEBA-1F8E-4293-BFEE-B639CFBAA9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FDCFFC-7D05-4A6C-AA11-17119ACF20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9FC767-6F04-45C4-B99F-A10B6EA4A1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77EBFB-EF53-4DB2-856D-E807C17F93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0A5CE7-38D0-4928-BD83-8CF0009433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7AD311-8F83-414A-95E7-809DF961B5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4C3B2D-D482-48CF-9552-7F685B0FCE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E2A80E-4CB3-46EE-A8A1-4AB438632B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2E0ACE-2734-476A-9D16-A0628BED3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BEA926-4AC4-410C-932B-66DDC6FB84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13314203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新人教版高中物理必修二《6.5宇宙航行》课件1</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宇宙航行概述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宇宙速度与逃逸速度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宇宙航行中的力学原理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宇宙航行中的能量问题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宇宙探索与未来展望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宇宙航行中的科技应用</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宇宙航行概述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宇宙航行是指人类利用航天器在太空中进行的各种探测、研究和开发活动。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宇宙航行对于人类认识宇宙、拓展生存空间、促进科技发展等方面具有重要意义。通过宇宙航行，人类可以深入了解宇宙的起源、演化和结构，探索太空资源，发展新的科技和产业，推动人类文明进步。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9750" r="29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宇宙航行的定义与意义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早期探索</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古代人类通过观察天象、编制星图等方式对宇宙进行初步探索。</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918" r="1591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近现代发展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初，随着科学技术的进步，人类开始利用火箭技术进行太空探索。1957年，苏联成功发射第一颗人造地球卫星，标志着人类进入宇宙时代。此后，美国、中国等国家相继开展宇宙航行活动，取得了一系列重要成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未来展望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未来，随着科技的不断进步和人类对宇宙认识的深入，宇宙航行将进入新的发展阶段。人类将实现更加远距离、更加深入的太空探索，建立太空基地，开展太空旅游等活动。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宇宙航行的历史与发展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1" r="2506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按航天器类型分类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卫星航行、载人航天、深空探测等。卫星航行是指利用卫星在地球附近进行的各种探测和应用活动；载人航天是指人类乘坐载人飞船进入太空进行的活动；深空探测是指利用探测器对远离地球的宇宙天体进行的探测和研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按任务性质分类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科学探索、技术试验、应用开发等。科学探索是指通过宇宙航行揭示宇宙奥秘、探索未知领域；技术试验是指通过宇宙航行验证新技术、新设备的可行性和可靠性；应用开发是指利用宇宙航行开发太空资源、服务人类社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宇宙航行的基本分类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宇宙速度与逃逸速度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833" r="1683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定义</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第一宇宙速度又称为环绕速度，是指在地球上发射的物体绕地球飞行作圆周运动所需的最小初始速度。</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数值</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第一宇宙速度的大小为7.9km/s。</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物理意义</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是卫星绕地球运行的最大速度，也是发射卫星的最小速度。</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第一宇宙速度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物理意义</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是物体摆脱地球引力束缚的最小速度，也是发射星际探测器等深空探测任务所需的最小速度。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第二宇宙速度又称为脱离速度，是指从地球表面发射的物体摆脱地球引力束缚，飞离地球所需的最小初始速度。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数值</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第二宇宙速度的大小为11.2km/s。</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第二宇宙速度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第三宇宙速度又称为逃逸速度，是指在地球上发射的物体摆脱太阳引力的束缚，飞出太阳系所需的最小初始速度。</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第三宇宙速度的大小为16.7km/s。</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数值</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是物体摆脱太阳引力束缚的最小速度，也是开展恒星际航行等深空探测任务所需的最小速度。</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物理意义</a:t>
            </a:r>
          </a:p>
        </p:txBody>
      </p:sp>
      <p:pic>
        <p:nvPicPr>
          <p:cNvPr id="9" name="Picture 9"/>
          <p:cNvPicPr>
            <a:picLocks noChangeAspect="1"/>
          </p:cNvPicPr>
          <p:nvPr/>
        </p:nvPicPr>
        <p:blipFill>
          <a:blip r:embed="rId2"/>
          <a:srcRect l="16748" r="1674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第三宇宙速度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逃逸速度是指一个物体从某个天体（如地球、太阳等）表面发射出去，能够摆脱该天体的引力束缚，不再落回该天体表面的最小速度。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逃逸速度的概念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逃逸速度的大小与发射点的位置、天体的质量和引力常数有关。一般来说，天体质量越大，逃逸速度也越大；发射点距离天体中心越远，逃逸速度越小。具体的计算公式可以根据万有引力定律和能量守恒定律推导出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逃逸速度的计算</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逃逸速度的概念与计算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宇宙航行中的力学原理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23" b="252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924" b="28924"/>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万有引力定律在宇宙航行中的应用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计算天体质量</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通过观测卫星（或行星）绕天体运动的轨道半径和周期，利用万有引力提供向心力的原理，可以计算出天体的质量。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预测天体运动轨迹</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根据万有引力定律，可以预测天体（如卫星、行星等）的运动轨迹，为宇航器的发射和轨道设计提供理论依据。</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实现星际航行</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万有引力定律是实现星际航行的基础，通过合理利用天体之间的引力，可以规划出宇航器从地球出发到达其他天体的最佳路径。</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833" r="3833"/>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牛顿第二定律是宇航器发射和轨道变换的理论基础，通过计算宇航器所受的合外力和加速度，可以确定宇航器的运动状态。</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宇航器发射与轨道变换</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牛顿第三定律是宇航器姿态控制的理论依据，通过调整宇航器各部件之间的相互作用力，可以实现宇航器的稳定飞行和姿态调整。</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宇航器姿态控制</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在太空对接与分离过程中，需要精确控制宇航器的速度和加速度，牛顿运动定律提供了必要的理论基础和计算方法。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太空对接与分离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牛顿运动定律在宇宙航行中的应用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https://d.book118.com/656133142034010054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2024-09-21T05:31:10.212</cp:lastPrinted>
  <dcterms:created xsi:type="dcterms:W3CDTF">2024-09-20T21:31:10Z</dcterms:created>
  <dcterms:modified xsi:type="dcterms:W3CDTF">2024-09-20T21:31:12Z</dcterms:modified>
</cp:coreProperties>
</file>