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39AEA-F0D7-43A0-A92F-CCFBA24B7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922AF-BE54-4CCF-80C5-50C07CD25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0EC44-99C1-4AE2-98F6-FE937279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60DDC-0A88-4459-8F72-6742FE607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55C50C-C442-4341-AA77-6D52143EA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CB5F9-3DD4-489A-9EF2-DBEACB53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4870D4-1621-4DB6-84B3-9D0DE17A5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45A40-5358-4F1B-A40C-DD4127BB3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9ED24-35AA-47B0-BCB3-705A6B5D0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38885-2C7A-476D-BCFD-5E60A6F74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FDE63-FA3B-4F41-9E5A-20C696305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351410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比赛车门凹陷修复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车门凹陷原因分析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修复工具与材料准备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车门凹陷修复步骤详解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修复过程中可能遇到的问题及解决方案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修复效果展示与评价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提升车辆外观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修复车门凹陷可以恢复车辆原有的流畅外观，提升整体美感。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保护车辆价值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车门凹陷不仅影响车辆的美观度，还可能降低其二手市场的价值。通过修复凹陷，可以保持或恢复车辆的价值。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避免进一步损坏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如果车门凹陷得不到及时修复，可能会在使用过程中进一步扩大或导致其他损坏。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轻微凹陷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对于轻微的凹陷，通常可以通过无损修复技术进行处理，如使用吸盘、拉拔器等工具进行修复。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中度凹陷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中度凹陷可能需要更复杂的修复步骤，如打磨、填补、喷漆等。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严重凹陷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对于严重凹陷或伴有其他损坏的车门，可能需要更换车门或进行更大规模的维修。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车门凹陷原因分析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车辆发生碰撞事故，导致车门受到外力冲击而凹陷。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停车碰撞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30" r="1163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路面飞溅物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在停车过程中，车门与其他车辆或物体发生碰撞，造成凹陷。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行驶过程中，路面上的飞溅物（如石块、冰块等）击中车门，导致凹陷。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撞击原因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冰雹天气中，冰雹砸中车辆，可能导致车门凹陷。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冰雹天气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暴风雪天气中，积雪堆积在车门上，重量压迫车门造成凹陷。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暴风雪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极端高温或低温天气下，车门材料可能因热胀冷缩效应而变形，导致凹陷。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极端温度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天气原因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人为恶意破坏车辆，如用钝器敲打或脚踢车门，造成凹陷。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恶意破坏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在开关车门时用力过猛或使用不当的力量，导致车门凹陷。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在维修过程中，由于操作不当或使用不合适的工具，可能导致车门凹陷。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修复工具与材料准备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51" r="1245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撬棒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砂纸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车身修复机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修复工具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用于轻轻敲打凹陷部位，使金属表面回复原状。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用于打磨修复后的表面，去除毛刺和不平整。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用于从内部或外部将凹陷部位撬起，配合橡胶锤使用。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一种专业的车身修复设备，通过吸附方式将凹陷部位拉起，适用于较大面积的凹陷修复。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用于填补修复后的表面缝隙和不平整，使表面更加平滑。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腻子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固化剂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用于喷涂在修复后的金属表面上，增加防腐能力和提高面漆的附着力。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用于喷涂在底漆之上，使修复后的表面颜色与周围车身一致，达到无痕修复的效果。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与面漆配合使用，促进面漆的干燥和固化，提高修复效果。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车门凹陷修复步骤详解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评估凹陷程度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观察凹陷的形状和大小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检查凹陷的深浅、宽窄和长度，了解其大致范围和程度。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判断是否伤及底漆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通过观察或触摸判断凹陷处是否露出了底漆，这关系到后续修复的步骤和难度。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https://d.book118.com/656135141013010042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2024-09-09T07:09:52.584</cp:lastPrinted>
  <dcterms:created xsi:type="dcterms:W3CDTF">2024-09-08T23:09:52Z</dcterms:created>
  <dcterms:modified xsi:type="dcterms:W3CDTF">2024-09-08T23:09:54Z</dcterms:modified>
</cp:coreProperties>
</file>