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A9D5B-CA5A-4145-ABE7-AB882E059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1CE9F-EF58-4422-9F74-ABD2237C7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2F5C4-BC35-4C51-B36E-D4965A21E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86403-DD71-4A32-AA91-E6D070968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C7249C-1E82-4DDF-B4BE-986A0A6F4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27878A-5414-41B8-8D66-A7170E1FB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339904-B5F3-4269-90F4-381BD6EC0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96493-65EE-42BA-B0BC-6266111CB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AA398-9B07-44EC-8458-A4381088C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09C81-85FA-41AB-B98C-0BD02606B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0E8A2-E3D1-4E1B-A32D-A3F9FBFF2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140205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化工行业2024年公司转型关键战略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公司内部资源与能力评估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转型战略制定与实施方案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组织架构调整与人力资源优化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数字化转型与智能化升级路径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绿色可持续发展战略规划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行业趋势与市场分析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化工行业现状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当前，化工行业正面临着产能过剩、环保压力增大、技术创新不足等问题。同时，随着全球经济的复苏和新兴市场的崛起，化工行业也迎来了新的发展机遇。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未来，化工行业将朝着绿色化、智能化、高端化的方向发展。其中，绿色化将成为行业发展的主旋律，智能化将提升生产效率和质量，高端化则将满足市场和消费者的更高需求。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化工行业现状及未来发展趋势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根据公司的资源和能力，以及市场需求和竞争状况，公司应将目标市场定位为高端化学品和新材料市场。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高端化学品和新材料市场需求稳定且增长迅速，主要来自于汽车、电子、航空航天等高端制造业。公司应深入了解这些行业的需求特点和发展趋势，积极开发符合市场需求的高端化学品和新材料产品。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目标市场定位与需求分析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目前，国际化工巨头如巴斯夫、陶氏化学等公司在高端化学品和新材料领域处于领先地位，拥有先进的技术和品牌影响力。国内一些大型化工企业如中国石化、万华化学等也在积极布局高端市场。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与国际化工巨头相比，公司在技术、品牌等方面存在一定差距。但是，公司具有本土化优势，更了解国内市场需求和政策环境，能够快速响应市场变化。此外，公司还具有成本优势和渠道优势，能够通过精细化管理和营销策略降低成本，扩大市场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优劣势分析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竞争对手概况及优劣势分析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国家出台了一系列政策法规，对化工行业的发展产生了深远影响。例如，《石化和化学工业发展规划》、《关于促进石化产业绿色发展的指导意见》等文件明确提出了化工行业绿色化、智能化、高端化的发展方向和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影响分析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的出台为公司的转型提供了指导和支持。一方面，政策鼓励公司加大技术创新和研发投入，提升产品附加值和市场竞争力；另一方面，政策也要求公司加强环保和安全管理，实现可持续发展。因此，公司应积极响应政策号召，加强技术创新和环保投入，推动转型升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政策法规概述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公司内部资源与能力评估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现有产品线及技术水平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公司目前拥有多条主要产品线，包括基础化学品、高分子材料、特种化学品等，各产品线在市场上具有一定的知名度和竞争力。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技术水平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公司整体技术水平在行业内处于中上水平，拥有多项核心技术和专利，但在一些高端产品和关键技术方面仍需加强研发和创新。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生产能力、设备状况及改进空间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公司现有生产线基本满负荷运转，生产能力较强，但仍需优化生产流程和提高生产效率以满足市场需求。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公司生产设备整体状况良好，但也存在部分老旧设备需要更新或改造的情况。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改进空间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通过引进先进技术和设备，优化生产布局和工艺流程，提高生产自动化和智能化水平，进一步提升生产能力和产品质量。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88" r="130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公司拥有一支专业的研发团队，具备较强的研发实力和技术创新能力，能够不断推出新产品和新技术。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公司在技术创新和产品创新方面表现突出，拥有多项自主知识产权和核心技术，能够紧跟市场趋势和客户需求进行产品创新。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研发团队实力及创新能力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研发团队实力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供应链管理优化方向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加强对供应商的管理和评估，优化供应商结构，确保原材料的稳定供应和质量。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建立科学的库存管理制度，合理控制库存水平，减少资金占用和浪费。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优化物流配送网络，提高物流效率和准确性，降低运输成本和损耗。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引进先进的供应链管理系统，实现供应链信息的实时共享和协同管理，提高决策效率和准确性。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转型战略制定与实施方案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00" r="198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成为化工行业内具有领导地位的创新型企业，专注于可持续、高效、安全的产品与服务。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转型目标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通过技术创新和绿色发展，推动化工行业转型升级，创造更美好的未来。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愿景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明确转型目标和愿景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加大研发力度，引进先进技术，提升产品质量和技术含量，形成技术壁垒。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25" r="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针对不同客户需求，提供个性化的产品解决方案，提升客户满意度。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推行绿色生产，降低能耗和排放，提高资源利用效率，树立环保形象。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制定差异化竞争策略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优化产品组合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对现有产品进行梳理，淘汰落后产能，聚焦优势产品，提升产品竞争力。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拓展新领域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积极寻求新的增长点，探索新兴应用领域，如新能源、新材料等。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通过上下游合作或并购重组，实现产业链延伸和资源整合。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优化产品组合和拓展新领域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加强品牌宣传和推广，提升品牌知名度和美誉度。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市场营销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制定有效的市场营销策略，扩大销售渠道，提高市场占有率。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建立完善的客户关系管理体系，提升客户满意度和忠诚度。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提升品牌影响力和市场份额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组织架构调整与人力资源优化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https://d.book118.com/656140205222010034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2024-09-04T08:16:01.804</cp:lastPrinted>
  <dcterms:created xsi:type="dcterms:W3CDTF">2024-09-04T00:16:01Z</dcterms:created>
  <dcterms:modified xsi:type="dcterms:W3CDTF">2024-09-04T00:16:04Z</dcterms:modified>
</cp:coreProperties>
</file>