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EDA102-843D-4A78-996A-3ED0E13D2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713B5B-F4E0-44D9-A2F5-06E1ACFBB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B26BBC-98DD-41AF-8493-F6BD1603F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E333F1-0E13-4599-89CD-948BDC2225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47C8F2-D639-460E-B104-19B56521E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AF9977-A433-4873-ADDE-1697EE63D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4DFD1D-115A-4935-8219-5EF8087A8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7535CA-3B1E-4FD5-A036-744CBDD8D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8AE34D-D07B-4753-BC17-2FC29518C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DB0A93-2DD9-4EAD-BBAC-D97370697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F3E0D9-7C66-4F17-99E6-1B6ACC8F09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141033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风险评估报告招商引资项目的市场占有率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招商引资项目概述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市场占有率分析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本报告旨在评估招商引资项目在目标市场的市场占有率，为投资者提供决策依据。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随着全球经济的不断发展，招商引资项目在各国经济中的地位日益重要。为了更准确地了解项目在目标市场的竞争力，进行市场占有率评估显得尤为重要。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本报告分析的时间范围为过去五年及未来五年的市场趋势。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本报告主要关注目标国家或地区的市场情况，包括市场规模、竞争态势等。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空间范围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本报告将围绕招商引资项目的市场占有率展开，包括市场份额、竞争对手分析、市场增长潜力等方面。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内容范围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招商引资项目概述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随着经济的发展和人民生活水平的提高，市场对高品质产品和服务的需求不断增加。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政府出台了一系列鼓励招商引资的政策，为项目的实施提供了有力保障。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资源优势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项目所在地拥有丰富的自然资源和人力资源，为项目的开发提供了良好的条件。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在项目启动后的短期内，实现产品的快速上市和销售，抢占市场份额。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中期目标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通过技术创新和品牌建设，提高产品的竞争力和知名度，扩大市场占有率。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实现产业的升级和转型，推动企业成为行业的领导者，持续保持市场领先地位。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总投资额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根据项目规划和市场需求，总投资额为数亿元人民币。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资金筹措方式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通过银行贷款、企业自筹和引入战略投资者等多种方式筹措资金。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投资回报预期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预计在项目投产后数年内实现投资回收，并获得可观的投资回报。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项目投资规模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市场占有率分析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通过市场调研，确定招商引资项目在目标市场中的份额，以及相对于竞争对手的地位。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识别市场中的空白点和潜在机会，为招商引资项目提供有针对性的市场进入策略。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通过收集和分析行业报告、统计数据等信息，了解目标市场的整体规模、增长趋势以及未来发展方向。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通过市场调研和公开信息，确定主要的竞争对手，并分析其业务规模、市场份额、产品特点等。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竞争对手识别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深入了解竞争对手的市场策略、营销策略、价格策略等，以制定有效的竞争对策。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评估招商引资项目相对于竞争对手的优势和劣势，为制定市场策略提供依据。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竞争优势评估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消费者群体划分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识别目标消费者群体，并根据其年龄、性别、收入、教育水平等因素进行细分。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通过市场调研和数据分析，了解目标消费者的需求、偏好和消费习惯。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研究消费者的购买决策过程、品牌忠诚度、口碑传播等行为，以制定符合消费者需求的营销策略。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消费者需求和行为分析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https://d.book118.com/656141033021010042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2024-09-09T09:12:16.766</cp:lastPrinted>
  <dcterms:created xsi:type="dcterms:W3CDTF">2024-09-09T01:12:16Z</dcterms:created>
  <dcterms:modified xsi:type="dcterms:W3CDTF">2024-09-09T01:12:19Z</dcterms:modified>
</cp:coreProperties>
</file>