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78726-6389-43AC-B3A5-884FB7718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87A77-E760-4DCD-B0C6-D38939EF3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175AA-A310-4365-899A-E46A60226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D14F1-3BAC-4BCC-9A2C-C6B3F4E6A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7565A4-CEF9-453A-8ADD-15D1D1365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BA59EC-0CAC-4F4B-A4DE-8A4B39E3F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11515F-D82C-4279-99A6-244A6F070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64E4E-F481-437D-A197-70136298B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0DF05-3D2C-4F99-9C8D-5EA0CACCC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940C8-6AE8-4B58-8C32-8869BE7A9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FE0B7-4F52-4336-97EA-E72DC3BCB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14202323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中药热奄包治疗失眠的临床观察和疗效分析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中药热奄包治疗方法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临床观察与数据收集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疗效分析与结果解读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安全性评价与不良反应监测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失眠已成为现代社会的常见问题，各年龄段人群均可发生，严重影响患者的生活质量。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长期失眠可能导致注意力不集中、记忆力减退、免疫力下降、心理障碍等多种健康问题。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失眠现状及危害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失眠的危害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失眠的高发性和普遍性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中药热奄包的起源与发展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中药热奄包作为一种传统中医疗法，通过热敷的方式将中药成分渗透至皮肤，达到治疗目的。近年来，该疗法在失眠治疗领域逐渐受到关注。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中药热奄包治疗失眠的理论依据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中药热奄包根据中医经络学说和药物归经理论，选用具有安神、养心、镇静等功效的中药进行组方，通过热敷作用于相关穴位，从而调节脏腑功能，改善睡眠质量。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中药热奄包治疗失眠的提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969" r="25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本研究旨在观察中药热奄包治疗失眠的临床效果，分析其作用机制，为失眠患者提供一种安全、有效的治疗方法。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中药热奄包治疗失眠的深入研究，可以进一步挖掘中医药在失眠治疗领域的潜力，丰富失眠治疗手段，提高患者的生活质量。同时，本研究还有助于推动中医药的国际化进程，提升中医药在国际上的认可度和影响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中药热奄包治疗方法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组成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制备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中药热奄包主要成分为具有安神、养心、镇静作用的中草药，如酸枣仁、夜交藤、合欢皮、茯神等。这些草药经过精心挑选和配比，以达到最佳的治疗效果。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将上述中草药研磨成细粉，加入适量的赋形剂（如淀粉、粘合剂等），搅拌均匀后，用棉布或纱布包裹，制成热奄包。制备过程中需注意卫生和质量控制，确保热奄包的安全性和有效性。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中药热奄包的组成与制备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患者取仰卧位，将制备好的中药热奄包置于患者枕部或额头部位，通过热奄包的温热作用和中草药的渗透作用，达到安神、养心、镇静的目的。治疗时间一般为30分钟左右，根据患者病情和体质可适当调整。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前向患者解释治疗目的和方法，取得患者配合；将热奄包加热至适宜温度（避免烫伤）；协助患者取仰卧位，将热奄包置于指定部位；观察患者反应，及时调整热奄包位置或温度；治疗结束后，协助患者整理衣物，询问患者感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治疗方法及操作流程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治疗前需询问患者过敏史，对中草药成分过敏者禁用；热奄包温度需适宜，避免烫伤；治疗过程中需密切观察患者反应，如有不适立即停止治疗；治疗结束后需及时清理用物，保持整洁。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皮肤破损、炎症、溃疡者禁用；孕妇、月经期妇女慎用；严重心脑血管疾病、肝肾功能不全者禁用；对热敏感或不能耐受温热刺激者禁用。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注意事项与禁忌症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临床观察与数据收集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纳入标准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符合失眠诊断标准，年龄18-65岁，签署知情同意书。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排除标准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合并严重躯体疾病，精神疾病，药物或酒精依赖等。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分组方法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随机数字表法或区组随机化方法，将患者分为治疗组和对照组。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病例选择与分组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睡眠质量，入睡时间，睡眠时间，睡眠效率等。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主要观察指标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伴随症状，如头痛、头晕、心悸等；不良反应发生情况。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次要观察指标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采用国际通用的睡眠质量评估量表，如PSQI、ESS等；症状评分采用自制量表或国际通用量表。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评定标准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观察指标及评定标准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https://d.book118.com/656142023235010044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2024-09-13T13:09:25.146</cp:lastPrinted>
  <dcterms:created xsi:type="dcterms:W3CDTF">2024-09-13T05:09:25Z</dcterms:created>
  <dcterms:modified xsi:type="dcterms:W3CDTF">2024-09-13T05:09:27Z</dcterms:modified>
</cp:coreProperties>
</file>