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433E27-58AD-44D0-93C0-540D1D372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C7789-85D2-4F63-B5E0-9E55B5701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3E94C-D4BC-4B76-9B5C-6131DE06F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87C4CA-BC80-4A45-95D0-EB8652BAD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D66726-5DF5-41E8-B182-922CD603F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673D7A-C00B-4F0E-98DF-A8AE0332F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516B34-5C32-4151-BF07-06747D68E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705C13-97DD-4E27-A795-F8F9E3977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37AC22-D580-4BD5-9121-16B227908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40143-DE05-4183-AAF9-F8E005BF5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52AF6-A4D9-4385-873E-E5800F722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42111153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小学美术三年级机器人课件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机器人基本知识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机器人制作流程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机器人绘画功能实现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学生作品展示与评价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拓展知识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课程介绍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机器人技术融合了计算机、机械、电子等多学科知识，能够培养学生的逻辑思维和创新能力。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将机器人技术引入小学美术课程，有助于丰富课程内容和激发学生的学习兴趣。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1142" b="1114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4406" b="1440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小学美术课程旨在培养学生的审美能力、创造力和动手能力。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458" b="1245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167" r="161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667" b="14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了解机器人基本构造和原理，熟悉常见的机器人类型和功能。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通过搭建和设计机器人，培养学生的空间感知和手眼协调能力。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学习使用简单的编程语言控制机器人的行动，提高学生的逻辑思维和编程能力。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6185" b="6185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8471" b="8471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404" r="8404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学习机器人的基本概念和历史发展。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了解常见的机器人类型及其应用场景，如工业机器人、医疗机器人等。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学习机器人的基本构造和原理，了解机器人的各个组成部分及其作用。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通过实践操作，学习使用简单的编程语言控制机器人的行动。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机器人基本知识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机器人是一种能够通过程序控制，自动完成一系列动作的自动化设备。这些动作可以包括移动、转动、操作等，从而完成各种任务。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机器人定义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功能和应用场景的不同，机器人可以分为工业机器人、服务机器人、特种机器人等。其中，工业机器人主要用于制造业中的生产线操作，服务机器人则用于提供各种服务，如清洁、陪伴等，特种机器人则用于完成各种特殊任务，如搜救、排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机器人分类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机器人定义及分类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第一代机器人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第一代机器人主要出现在20世纪50年代，它们只能完成简单的重复性任务，如生产线上的装配工作。这一时期的机器人主要依赖于程序控制，缺乏感知和反应能力。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第二代机器人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第二代机器人出现在20世纪70年代，它们开始具备感知能力，可以通过传感器感知环境并做出反应。这一时期的机器人可以进行简单的路径规划和决策，但仍然缺乏高级的智能和适应性。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第三代机器人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第三代机器人出现在21世纪初，它们具备高级的智能和适应性，可以通过学习和经验来提高性能。这一时期的机器人可以进行复杂的任务，如自主驾驶、语言识别和人脸识别等。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机器人发展历程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工业领域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工业领域是机器人应用最广泛的领域之一。在制造业中，机器人可以用于自动化生产线、装配、焊接、喷涂等环节，提高生产效率和产品质量。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服务领域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服务领域也是机器人的重要应用方向之一。例如，服务机器人可以用于医院、餐厅、酒店等场所，提供护理、餐饮、接待等服务。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特种领域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特种领域对机器人的需求也在不断增加。例如，在危险环境下，可以使用特种机器人进行搜救、排爆等工作；在军事领域，可以使用特种机器人完成各种复杂任务。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机器人应用领域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https://d.book118.com/656142111153010031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2024-08-30T09:15:24.479</cp:lastPrinted>
  <dcterms:created xsi:type="dcterms:W3CDTF">2024-08-30T01:15:24Z</dcterms:created>
  <dcterms:modified xsi:type="dcterms:W3CDTF">2024-08-30T01:15:26Z</dcterms:modified>
</cp:coreProperties>
</file>