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83CE5-3029-451C-90FA-E91A32A7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10A13-58A4-443D-8940-55F4B7077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70F23-DCF9-4DE3-88BC-BD46B048A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ED660-ECB7-4CC7-8BA0-83F5D56A5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C550F-3A82-4F6E-8028-821594F7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6B6CD-BF6B-4B65-BDBF-9AEA346B9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3A60D-1927-4F39-BF63-295E1234D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F71D9-B078-493B-93BB-9657C491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12C04-67FE-461A-8CDA-E53B49C3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2363C-89AD-4F94-85FE-3B83D139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7D077-98AE-4352-A58C-09C2C688A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42143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护理论文ppt模版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护理实践中的问题和挑战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相关理论和研究的简要回顾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当前护理领域的现状和发展趋势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阐述本研究的目的和主要研究问题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简要介绍研究方法和预期结果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强调研究的重要性和实际应用价值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介绍国内在护理领域的最新研究成果、研究进展和主要观点，以及国内研究的不足之处。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介绍国外在护理领域的最新研究成果、研究进展和主要观点，以及国外研究的先进之处。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00" r="1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指出当前研究中存在的不足之处，以及需要进一步探讨的问题。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针对研究空白，提出具体的研究问题，为后续研究提供方向。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研究方法与思路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介绍本研究采用的研究方法，包括文献分析法、实证研究法等。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研究思路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详细阐述本研究的研究思路，包括研究目的、研究对象、研究内容、研究步骤等。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明确指出研究针对的护理领域或人群，如新生儿护理、老年护理、重症护理等。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描述样本选取的方法，如随机抽样、系统抽样、分层抽样等，以及样本量的大小和分布情况。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研究对象与样本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说明采用的研究设计类型，如横断面研究、纵向研究、随机对照试验等。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介绍用于数据收集的工具，如问卷、量表、观察表等，并说明其信度和效度。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描述数据收集的过程，包括数据采集的地点、时间、人员等，以及数据的质量控制措施。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说明数据分析的方法和软件，如描述性统计、推断性统计、SPSS软件等，并指出主要的分析指标和结果。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https://d.book118.com/656142143023010055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2024-09-22T14:03:00.290</cp:lastPrinted>
  <dcterms:created xsi:type="dcterms:W3CDTF">2024-09-22T06:03:00Z</dcterms:created>
  <dcterms:modified xsi:type="dcterms:W3CDTF">2024-09-22T06:03:02Z</dcterms:modified>
</cp:coreProperties>
</file>