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6ED7EC-64E9-406D-82F1-688157BD1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2FC7EA-7AF0-4212-ABF9-B69775381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5FA002-7043-459E-A4C4-671E70D05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D27C29-F816-4646-82E1-CF784E778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77F9AC-C752-49EC-ADFE-5D84402AF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E51A49-301E-4820-95CA-25B1CEEF1A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0FCF8A-B6F0-4878-94DF-AB967A140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B19E09-274C-4D0F-AC0F-A7ABBA8FBB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778004-4A3A-4D42-9F6F-B8E910A42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CE5EF6-E38C-4B25-A0C8-2E2E8EC103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6CF096-14C4-45F5-8F22-04557C93D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6144020041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老年人用药护理PPT课件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老年人用药护理概述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老年人常见疾病的药物治疗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老年人用药的护理与监测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老年人安全用药的宣传与教育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老年人用药护理的未来展望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老年人用药护理概述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老年人对药物的吸收、代谢和排泄能力减弱，对药物的反应性也降低。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代谢能力下降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458" b="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免疫力下降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958" r="169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肝肾功能下降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208" b="2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老年人免疫系统功能下降，容易感染疾病，且恢复期较长。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肝脏和肾脏是药物代谢和排泄的主要器官，老年人的肝肾功能下降可能导致药物蓄积和毒性反应。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老年人的生理特点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86" r="1878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2322" b="1232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老年人用药的基本原则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尽量减少用药种类和剂量，避免不必要的药物联合使用。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根据老年人的具体情况和药物特性，定期调整药物剂量。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密切关注老年人用药后的反应，及时发现和处理不良反应。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严格按照医生的处方和医嘱用药，不要自行增减剂量或更换药物。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精简用药方案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定期调整剂量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关注不良反应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遵循医嘱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注意药物相互作用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关注药物副作用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饮食对药物的影响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定期进行体检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老年人用药的注意事项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8487" r="848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4293" r="1429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4585" r="14585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老年人常同时使用多种药物，应注意药物之间的相互作用，避免产生不良反应。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了解所用药物的副作用，出现不适症状时及时就医。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注意食物对药物的影响，尽量保持饮食的相对稳定。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定期进行身体检查，监测肝肾功能、血常规等指标，以便及时发现和处理药物不良反应。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老年人常见疾病的药物治疗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0662" b="206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9496" r="1949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高血压药物治疗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高血压药物治疗原则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根据患者血压水平、心血管风险因素和合并症选择合适的降压药物，以达到目标血压。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常用降压药物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利尿剂、血管紧张素转换酶抑制剂、血管紧张素受体拮抗剂、钙通道阻滞剂和β受体拮抗剂等。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遵循医嘱，按时服药，避免擅自停药或更改剂量，定期监测血压，及时调整治疗方案。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常用降糖药物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胰岛素、磺脲类、双胍类、格列奈类、噻唑烷二酮类等。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遵循医嘱，按时服药，避免高糖饮食，定期监测血糖，及时调整治疗方案。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糖尿病药物治疗原则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根据患者血糖水平、胰岛功能和并发症情况选择合适的降糖药物，以达到血糖控制目标。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糖尿病药物治疗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根据患者病情选择合适的药物，包括抗血小板聚集药物、调脂药物、β受体拮抗剂和硝酸酯类药物等。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冠心病药物治疗原则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阿司匹林、氯吡格雷、阿托伐他汀、普伐他汀、美托洛尔、硝酸异山梨酯等。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常用药物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遵循医嘱，按时服药，避免剧烈运动和情绪激动，定期监测心电图和相关指标，及时调整治疗方案。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冠心病药物治疗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关节炎药物治疗原则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根据关节炎类型选择合适的药物，包括非甾体消炎药、免疫抑制剂、生物制剂和糖皮质激素等。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常用药物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布洛芬、扶他林、泼尼松、甲氨蝶呤、英夫利西单抗等。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遵循医嘱，按时服药，避免关节过度活动和负重，定期评估关节功能和相关指标，及时调整治疗方案。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关节炎药物治疗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老年人用药的护理与监测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https://d.book118.com/656144020041010043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2024-09-11T02:30:35.587</cp:lastPrinted>
  <dcterms:created xsi:type="dcterms:W3CDTF">2024-09-10T18:30:35Z</dcterms:created>
  <dcterms:modified xsi:type="dcterms:W3CDTF">2024-09-10T18:30:37Z</dcterms:modified>
</cp:coreProperties>
</file>