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C82393-CE6C-4411-B760-1D8BD5868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2475A6-38DC-4607-9004-CE85D483C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5DF5DE-68FD-4237-ABE4-B4C158CA7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271339-A112-4CE1-AD7C-DAE2F4137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624656-C2DE-4CBD-BD26-22FADF4D8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78C142-5BE8-48E5-8C75-31B06A3F1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0D7633-4515-459C-8D33-BE5DC23272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A0680C-558E-47B6-8D69-D35FA0F7E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6CAB3F-A139-4124-9864-F72465F2F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2EAB2-DFD7-45D7-8D35-FEDA04987E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E117EC-B8D6-441A-AA36-E40A5E99B2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14402101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2023全国高速公路收费员职业技能鉴定题库附答案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收费员职业技能鉴定基础知识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收费操作技能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服务质量与沟通技巧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法律法规与规章制度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题库答案解析与备考建议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题库概述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79" b="25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提升职业技能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通过鉴定题库的学习和训练，帮助高速公路收费员提升职业技能水平，更好地适应岗位需求。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规范行业标准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推动高速公路收费员职业技能的标准化和规范化，促进行业整体服务水平的提升。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选拔优秀人才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通过职业技能鉴定，选拔出优秀的高速公路收费员，树立行业标杆，激励更多人积极提升自己的职业技能。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792" r="177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涵盖高速公路收费员所需掌握的基础理论知识，如交通法规、收费政策、安全知识等。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包括高速公路收费员日常工作中所需的操作技能，如收费设备操作、异常情况处理等。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操作技能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涉及高速公路收费员在服务过程中应遵守的规范，如文明用语、礼仪礼节、投诉处理等。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服务规范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题库范围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4175" b="41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复习巩固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在备考过程中，可针对自己的薄弱环节进行有针对性的复习和巩固，提高备考效果。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学习备考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高速公路收费员可将题库作为学习资料，通过自学或参加培训等方式备考职业技能鉴定考试。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模拟练习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利用题库中的模拟试题进行练习，熟悉考试形式和难度，提高答题速度和准确度。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题库使用方法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收费员职业技能鉴定基础知识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高速公路收费方式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介绍人工收费、半自动收费和全自动收费等收费方式的原理和特点。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高速公路联网收费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阐述联网收费的概念、优点和实现方式。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高速公路收费系统的构成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包括收费站、收费车道、收费亭、收费设备等组成部分。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高速公路收费系统概述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收费员职责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包括文明服务、准确收费、维护收费站秩序等职责。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职业道德规范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介绍收费员应遵守的职业道德规范，如诚信、公正、廉洁等。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服务质量提升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探讨提高收费员服务质量的方法和措施，如加强培训、改善工作环境等。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收费员职责与职业道德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417" r="641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高速公路交通法规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介绍与高速公路收费相关的交通法规，如《道路交通安全法》、《收费公路管理条例》等。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安全生产知识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阐述收费站安全生产的重要性，介绍防火、防盗、防抢等安全知识。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紧急情况处置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探讨在高速公路遇到紧急情况时，收费员应如何正确处置，如遇到交通事故、恶劣天气等情况的应对措施。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高速公路交通法规及安全知识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收费操作技能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熟练掌握收费设备的各项功能，包括收费电脑、打印机、读卡器、摄像头等设备的开启、使用和关闭。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定期对收费设备进行检查、保养和维修，确保设备正常运行，减少故障率。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遇到设备故障时，能够迅速判断故障原因并采取相应措施，如重启设备、更换配件等，确保收费工作不受影响。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故障处理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收费设备操作与维护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车辆分类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能够准确识别不同类型的车辆，包括客车、货车、特种车等，并根据车辆类型进行分类收费。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收费标准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熟练掌握高速公路的收费标准，能够根据车辆类型、行驶里程等因素准确计算应收费用。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优惠政策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了解并执行相关优惠政策，如ETC用户优惠、节假日免费通行等。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车辆分类与收费标准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https://d.book118.com/656144021011010042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2024-09-09T06:31:23.916</cp:lastPrinted>
  <dcterms:created xsi:type="dcterms:W3CDTF">2024-09-08T22:31:23Z</dcterms:created>
  <dcterms:modified xsi:type="dcterms:W3CDTF">2024-09-08T22:31:26Z</dcterms:modified>
</cp:coreProperties>
</file>