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4FE2250-49AF-4D74-9C75-904C119D014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6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9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2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5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2BA7C1-9B66-418F-809D-D95A50F948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D69A47-482F-4BC6-8ECC-C2DF053F20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0C8A43-F331-42CC-A940-7A902BA86F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F16EEC-DF8A-4C26-8EBE-2660255A3B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7E7E011-627A-4569-B498-45BDF1D3D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BBBF73-20DF-484A-97BE-294D7526B4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A84556-CEB4-46D6-B299-635A58E74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20B6CE-A348-4BD2-8042-07EFF018E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7D09F9-6162-4AE3-B427-6F7DDE2C0C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7DB08A-1AB9-4096-9760-91CC7E0CDA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BD6FD8-60C8-4C1A-9CFC-8831B6969D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0688F05-8A67-4130-B2AA-76ABE0C9C2E8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5771DD92-5226-4864-99BA-E872C02E732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png" /><Relationship Id="rId3" Type="http://schemas.openxmlformats.org/officeDocument/2006/relationships/image" Target="../media/image6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6144052051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58544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关注学生需求的教学设计策略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0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制作人：</a:t>
            </a: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XX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时间：</a:t>
            </a: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2024</a:t>
            </a: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年</a:t>
            </a: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X</a:t>
            </a: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63120" y="5047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研究背景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学生需求分析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教学设计策略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实施与评估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未来展望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结语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4678560" y="169992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5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4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4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3823200" y="2823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研究背景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引言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教学设计是教育中不可或缺的一环，关注学生需求是教学设计的核心。本章将探讨学生需求在教学设计中的重要性。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学生需求的重要性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制定合适教学方案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关注学生需求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了解学生需求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出发点和落脚点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关注学生需求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核心内容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2" name="title"/>
          <p:cNvSpPr/>
          <p:nvPr/>
        </p:nvSpPr>
        <p:spPr>
          <a:xfrm>
            <a:off x="7263000" y="577080"/>
            <a:ext cx="336888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学习理论与学生需求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"/>
          <p:cNvSpPr/>
          <p:nvPr/>
        </p:nvSpPr>
        <p:spPr>
          <a:xfrm>
            <a:off x="7263000" y="2215440"/>
            <a:ext cx="308952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学习理论对于帮助教师理解学生需求起着重要作用，不同的学习理论对应不同的教学设计策略。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5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教学设计研究的现状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关注学生需求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国内研究成果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教学设计策略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国外研究成果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需进一步探讨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存在问题与挑战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" name="PlaceHolder 1"/>
          <p:cNvSpPr>
            <a:spLocks noGrp="1"/>
          </p:cNvSpPr>
          <p:nvPr>
            <p:ph/>
          </p:nvPr>
        </p:nvSpPr>
        <p:spPr>
          <a:xfrm>
            <a:off x="4678560" y="169992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5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4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4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title" idx="4294967295"/>
          </p:nvPr>
        </p:nvSpPr>
        <p:spPr>
          <a:xfrm>
            <a:off x="3823200" y="2823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学生需求分析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9" name="title"/>
          <p:cNvSpPr/>
          <p:nvPr/>
        </p:nvSpPr>
        <p:spPr>
          <a:xfrm>
            <a:off x="7263000" y="577080"/>
            <a:ext cx="336888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有效的学生需求分析方法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"/>
          <p:cNvSpPr/>
          <p:nvPr/>
        </p:nvSpPr>
        <p:spPr>
          <a:xfrm>
            <a:off x="7263000" y="2215440"/>
            <a:ext cx="308952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有效的学生需求分析包括问卷调查、访谈、观察等多种方法。通过综合运用这些方法，可以全面了解学生的需求，有针对性地进行教学设计。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2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3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学生需求分类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学生对知识的获取和理解需求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认知需求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学生对情感体验和情感表达的需求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情感需求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学生对技能和能力的提升需求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技能需求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学生对社交交往和沟通的需求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社交需求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" name="矩形 4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3" name="content.2.title"/>
          <p:cNvSpPr/>
          <p:nvPr/>
        </p:nvSpPr>
        <p:spPr>
          <a:xfrm>
            <a:off x="3689640" y="18219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访谈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2.content"/>
          <p:cNvSpPr/>
          <p:nvPr/>
        </p:nvSpPr>
        <p:spPr>
          <a:xfrm>
            <a:off x="3676680" y="280548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制定访谈计划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进行访谈录音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整理访谈记录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矩形 7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6" name="content.3.title"/>
          <p:cNvSpPr/>
          <p:nvPr/>
        </p:nvSpPr>
        <p:spPr>
          <a:xfrm>
            <a:off x="6511320" y="18219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观察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content"/>
          <p:cNvSpPr/>
          <p:nvPr/>
        </p:nvSpPr>
        <p:spPr>
          <a:xfrm>
            <a:off x="6424200" y="280548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选择观察对象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记录观察数据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分析观察结果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矩形 10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content.4.title"/>
          <p:cNvSpPr/>
          <p:nvPr/>
        </p:nvSpPr>
        <p:spPr>
          <a:xfrm>
            <a:off x="9177480" y="18219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个案研究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4.content"/>
          <p:cNvSpPr/>
          <p:nvPr/>
        </p:nvSpPr>
        <p:spPr>
          <a:xfrm>
            <a:off x="9177480" y="280548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选取典型案例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深入分析细节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总结规律特点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title"/>
          <p:cNvSpPr/>
          <p:nvPr/>
        </p:nvSpPr>
        <p:spPr>
          <a:xfrm>
            <a:off x="454680" y="533520"/>
            <a:ext cx="10799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方法论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矩形 14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content.1.title"/>
          <p:cNvSpPr/>
          <p:nvPr/>
        </p:nvSpPr>
        <p:spPr>
          <a:xfrm>
            <a:off x="882360" y="18219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问卷调查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1.content"/>
          <p:cNvSpPr/>
          <p:nvPr/>
        </p:nvSpPr>
        <p:spPr>
          <a:xfrm>
            <a:off x="882000" y="280548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设计问卷内容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分析问卷结果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获取学生反馈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5" name="title"/>
          <p:cNvSpPr/>
          <p:nvPr/>
        </p:nvSpPr>
        <p:spPr>
          <a:xfrm>
            <a:off x="58356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实例分析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1.subtitle"/>
          <p:cNvSpPr/>
          <p:nvPr/>
        </p:nvSpPr>
        <p:spPr>
          <a:xfrm>
            <a:off x="1244520" y="2356560"/>
            <a:ext cx="49708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通过学生需求分析提升教学质量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1.title"/>
          <p:cNvSpPr/>
          <p:nvPr/>
        </p:nvSpPr>
        <p:spPr>
          <a:xfrm>
            <a:off x="1243440" y="1695960"/>
            <a:ext cx="55634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案例</a:t>
            </a:r>
            <a:r>
              <a:rPr lang="en-US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椭圆 6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椭圆 7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3.subtitle"/>
          <p:cNvSpPr/>
          <p:nvPr/>
        </p:nvSpPr>
        <p:spPr>
          <a:xfrm>
            <a:off x="1333440" y="5376600"/>
            <a:ext cx="57870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利用学生反馈优化教学过程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title"/>
          <p:cNvSpPr/>
          <p:nvPr/>
        </p:nvSpPr>
        <p:spPr>
          <a:xfrm>
            <a:off x="1329840" y="4638600"/>
            <a:ext cx="5883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案例</a:t>
            </a:r>
            <a:r>
              <a:rPr lang="en-US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椭圆 11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content.2.subtitle"/>
          <p:cNvSpPr/>
          <p:nvPr/>
        </p:nvSpPr>
        <p:spPr>
          <a:xfrm>
            <a:off x="1330920" y="3866400"/>
            <a:ext cx="54766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针对不同需求设计个性化教学方案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2.title"/>
          <p:cNvSpPr/>
          <p:nvPr/>
        </p:nvSpPr>
        <p:spPr>
          <a:xfrm>
            <a:off x="1329120" y="3128760"/>
            <a:ext cx="56217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案例</a:t>
            </a:r>
            <a:r>
              <a:rPr lang="en-US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学习者画像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7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构建学习者画像是一项重要的工作，通过深入了解学生的背景、兴趣爱好、学习习惯等方面的信息，可以更好地把握学生的需求和特点，为教学设计提供有力支持。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8" name="PlaceHolder 1"/>
          <p:cNvSpPr>
            <a:spLocks noGrp="1"/>
          </p:cNvSpPr>
          <p:nvPr>
            <p:ph/>
          </p:nvPr>
        </p:nvSpPr>
        <p:spPr>
          <a:xfrm>
            <a:off x="4678560" y="169992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5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4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4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title" idx="4294967295"/>
          </p:nvPr>
        </p:nvSpPr>
        <p:spPr>
          <a:xfrm>
            <a:off x="3823200" y="2823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教学设计策略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title"/>
          <p:cNvSpPr/>
          <p:nvPr/>
        </p:nvSpPr>
        <p:spPr>
          <a:xfrm>
            <a:off x="7263000" y="577080"/>
            <a:ext cx="336888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个性化教学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"/>
          <p:cNvSpPr/>
          <p:nvPr/>
        </p:nvSpPr>
        <p:spPr>
          <a:xfrm>
            <a:off x="7263000" y="2215440"/>
            <a:ext cx="308952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个性化教学是一种注重满足学生个体需求的教学策略。通过了解每位学生的学习方式、兴趣爱好和潜能，教师可以更好地制定针对性的教学计划，使学生在个性化的指导下更容易获得学习成果。个性化教学提倡不同程度的学生，按照各自的特点和需求，接受不同的课程设置和教学方式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融合式教学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结合多学科知识点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跨学科融合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将理论知识与实践相结合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实践结合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鼓励学生多种表达方式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多元化表达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促进学生创新思维发展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创新思维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矩形 4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6" name="content.2.title"/>
          <p:cNvSpPr/>
          <p:nvPr/>
        </p:nvSpPr>
        <p:spPr>
          <a:xfrm>
            <a:off x="3689640" y="18219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在线学习平台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content"/>
          <p:cNvSpPr/>
          <p:nvPr/>
        </p:nvSpPr>
        <p:spPr>
          <a:xfrm>
            <a:off x="3676680" y="280548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搭建在线学习平台，便于学生随时随地学习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矩形 7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content.3.title"/>
          <p:cNvSpPr/>
          <p:nvPr/>
        </p:nvSpPr>
        <p:spPr>
          <a:xfrm>
            <a:off x="6511320" y="18219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虚拟实验室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content"/>
          <p:cNvSpPr/>
          <p:nvPr/>
        </p:nvSpPr>
        <p:spPr>
          <a:xfrm>
            <a:off x="6424200" y="280548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提供虚拟实验室支持实践教学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矩形 10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content.4.title"/>
          <p:cNvSpPr/>
          <p:nvPr/>
        </p:nvSpPr>
        <p:spPr>
          <a:xfrm>
            <a:off x="9177480" y="18219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教学软件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content"/>
          <p:cNvSpPr/>
          <p:nvPr/>
        </p:nvSpPr>
        <p:spPr>
          <a:xfrm>
            <a:off x="9177480" y="280548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使用各类教学软件辅助教学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title"/>
          <p:cNvSpPr/>
          <p:nvPr/>
        </p:nvSpPr>
        <p:spPr>
          <a:xfrm>
            <a:off x="454680" y="533520"/>
            <a:ext cx="10799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技术支持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矩形 14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6" name="content.1.title"/>
          <p:cNvSpPr/>
          <p:nvPr/>
        </p:nvSpPr>
        <p:spPr>
          <a:xfrm>
            <a:off x="882360" y="18219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多媒体教学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content"/>
          <p:cNvSpPr/>
          <p:nvPr/>
        </p:nvSpPr>
        <p:spPr>
          <a:xfrm>
            <a:off x="882000" y="280548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利用音频、视频等多媒体方式进行教学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8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反馈机制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在学习过程中及时给予反馈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及时性反馈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根据学生个体差异给出反馈建议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个性化反馈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通过图表等形式直观展示学习成果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可视化反馈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提供改进方法，帮助学生进步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改进性反馈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https://d.book118.com/656144052051010103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115</Paragraphs>
  <Slides>19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关注学生需求的教学设计策略</vt:lpstr>
      <vt:lpstr>目录</vt:lpstr>
      <vt:lpstr>第1章 研究背景</vt:lpstr>
      <vt:lpstr>引言</vt:lpstr>
      <vt:lpstr>PowerPoint Presentation</vt:lpstr>
      <vt:lpstr> </vt:lpstr>
      <vt:lpstr>PowerPoint Presentation</vt:lpstr>
      <vt:lpstr>第2章 学生需求分析</vt:lpstr>
      <vt:lpstr> </vt:lpstr>
      <vt:lpstr>PowerPoint Presentation</vt:lpstr>
      <vt:lpstr>PowerPoint Presentation</vt:lpstr>
      <vt:lpstr>PowerPoint Presentation</vt:lpstr>
      <vt:lpstr>学习者画像</vt:lpstr>
      <vt:lpstr>第3章 教学设计策略</vt:lpstr>
      <vt:lpstr> 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2024-09-28T12:21:55.267</cp:lastPrinted>
  <dcterms:created xsi:type="dcterms:W3CDTF">2024-09-28T04:21:55Z</dcterms:created>
  <dcterms:modified xsi:type="dcterms:W3CDTF">2024-09-28T04:21:57Z</dcterms:modified>
</cp:coreProperties>
</file>