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E6A4C9-2B3B-4947-9627-298FCD5BB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3113E-B0B3-4B21-84C1-4002811C4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6BB6F7-8068-4111-95C3-770CB877B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2BEBBE-B5D5-4D11-9501-5DB446486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7193D0-86B1-4CE9-9E86-A07C688F4E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56D5FD-E668-471E-999C-F3A8D2B7E8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A43781-650A-4019-82A3-19DB8A92F3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B83218-9E82-4ED5-8039-00D175044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F244D5-540D-4553-9A99-C8271006C6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F4D5E-8366-4627-823E-BAF3C6F43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5EBF6-BC10-4F77-BFF7-B33CE9F6D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4411202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国际化采购模式建设</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国际化采购模式分析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国际化采购策略制定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国际化采购流程优化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国际化采购团队建设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国际化采购风险管理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国际化采购概述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97" r="321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国际化采购是指企业跨越国界，在全球范围内寻找和获取资源、技术、产品或服务的过程。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国际化采购定义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随着经济全球化的发展，企业面临的市场竞争日益激烈，国际化采购成为企业降低成本、提高竞争力的重要手段。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国际化采购背景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通过国际化采购，企业可以在全球范围内寻找价格更优惠的供应商，降低采购成本。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降低成本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84" r="1108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551" r="1455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国际化采购可以为企业带来更广泛的选择，有助于企业找到质量更好的产品或服务。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国际化采购可以为企业引入新的技术、产品或服务，从而促进企业的创新和发展。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国际化采购的意义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电子商务化</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随着互联网技术的发展，电子商务在国际化采购中的应用越来越广泛，提高了采购效率和透明度。</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绿色采购</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环保意识的提高使得绿色采购成为国际化采购的重要趋势，企业更加注重采购环保、可持续的产品或服务。</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智能化发展</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人工智能、大数据等技术的应用为国际化采购提供了更多的便利和支持，提高了决策效率和准确性。</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供应链协同</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企业与供应商之间的合作越来越紧密，通过供应链协同实现资源共享和优势互补。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国际化采购的发展趋势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国际化采购模式分析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集中采购模式是指企业或组织将采购需求汇总，通过统一的采购部门或中心进行采购活动的模式。</a:t>
            </a:r>
          </a:p>
        </p:txBody>
      </p:sp>
      <p:pic>
        <p:nvPicPr>
          <p:cNvPr id="5" name="Picture 5"/>
          <p:cNvPicPr>
            <a:picLocks noChangeAspect="1"/>
          </p:cNvPicPr>
          <p:nvPr/>
        </p:nvPicPr>
        <p:blipFill>
          <a:blip r:embed="rId2"/>
          <a:srcRect l="10750" r="10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542" r="11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可以实现规模效应，降低采购成本；提高采购效率，减少重复工作；增强对供应商的谈判能力。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优势</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可能导致采购灵活性降低，难以满足个性化需求；采购周期可能较长。</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劣势</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集中采购模式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分散采购模式是指企业或组织将采购权下放给各个业务部门或子公司，由其自行进行采购活动的模式。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可以提高采购灵活性，满足个性化需求；缩短采购周期，提高采购效率。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劣势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可能导致采购成本增加，无法实现规模效应；难以对供应商进行有效管理。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分散采购模式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可以兼顾集中采购和分散采购的优势，实现采购成本、效率和灵活性的平衡。</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劣势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需要对不同采购方式进行有效整合和管理，避免出现混乱和冲突。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混合采购模式是指企业或组织在集中采购和分散采购之间进行权衡，根据实际需求采用不同的采购方式的模式。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混合采购模式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战略联盟采购模式</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需要建立有效的合作机制和信任关系，避免出现合作风险；需要对联盟成员进行有效管理和协调。</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劣势</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战略联盟采购模式是指两个或多个企业或组织为了共同利益，在采购领域建立长期合作关系，共同进行采购活动的模式。</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可以实现资源共享，降低采购成本；提高采购效率，缩短采购周期；增强对供应商的谈判能力。</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国际化采购策略制定</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供应商关系管理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与供应商建立长期、稳定的合作关系，通过互信、互利、共赢的原则，实现双方共同发展。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供应商评估与选择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建立全面的供应商评估体系，包括质量、价格、交货期、服务等方面的考核，确保选择到优秀的供应商。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供应商多元化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为降低采购风险，应选择多个供应商，确保采购渠道的稳定性和灵活性。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根据企业需求和市场行情，制定合理的采购预算，确保采购成本控制在预期范围内。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采购预算制定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对采购物品的市场价格进行深入分析，掌握价格波动规律，以便在合适的时机进行采购。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采购价格分析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采用有效的采购成本控制方法，如集中采购、电子采购、招标采购等，降低采购成本。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采购成本控制方法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采购成本控制策略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识别采购过程中可能出现的各种风险，如供应商风险、价格风险、质量风险等。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采购风险识别</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对识别出的采购风险进行评估，确定风险的严重程度和发生概率，以便制定相应的应对措施。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采购风险评估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根据风险评估结果，制定相应的风险应对措施，如风险规避、风险降低、风险转移等，确保采购活动的顺利进行。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采购风险应对</a:t>
            </a:r>
          </a:p>
        </p:txBody>
      </p:sp>
      <p:pic>
        <p:nvPicPr>
          <p:cNvPr id="9" name="Picture 9"/>
          <p:cNvPicPr>
            <a:picLocks noChangeAspect="1"/>
          </p:cNvPicPr>
          <p:nvPr/>
        </p:nvPicPr>
        <p:blipFill>
          <a:blip r:embed="rId2"/>
          <a:srcRect t="1125" b="1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采购风险管理策略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谈判技巧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掌握有效的谈判技巧，如倾听、表达、观察、分析等，以便在谈判中占据主动地位。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谈判结果评估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对谈判结果进行评估，确保达成的采购协议符合企业利益和需求，同时也有利于与供应商建立长期合作关系。</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谈判准备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充分了解市场行情、供应商情况和采购物品的相关信息，制定详细的谈判计划和策略。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采购谈判策略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https://d.book118.com/656144112023010035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2024-09-04T18:13:08.916</cp:lastPrinted>
  <dcterms:created xsi:type="dcterms:W3CDTF">2024-09-04T10:13:08Z</dcterms:created>
  <dcterms:modified xsi:type="dcterms:W3CDTF">2024-09-04T10:13:11Z</dcterms:modified>
</cp:coreProperties>
</file>