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0A938-2DDA-43EE-A96C-473E6D24E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CE15D-CBCE-4D35-A052-CA070F687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09D80-39DF-4D68-B345-B6886840D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FE993-7947-4E08-AE5E-EB0981D51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03DA3A-CE98-412E-B3AF-4D3BD2070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F65EDE-E89D-4D10-B488-4DB82B331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E9B712-AF9B-4C72-9279-18070BE8A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65B5A-3295-4050-9F1B-D1CD90E85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41B02-ECBF-41D0-9A22-C4C2526A8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F58DA-ED47-4186-87D4-4523399DB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0AC27-D9E7-4FD8-8712-03B6DFADE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144143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设备管理的需求管理和规划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设备采购与选型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设备安装与调试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设备更新与改造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设备管理的持续改进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随着市场需求的变化，及时调整设备配置和管理策略，以满足客户需求。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提高设备使用效率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通过合理规划和有效管理，提高设备的使用效率，降低闲置率，从而节约成本。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确保设备处于良好状态，减少故障和事故发生的可能性，保障生产安全。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实现可持续发展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通过改进设备维护和使用方式，减少能源消耗和废弃物排放，推动企业实现绿色、可持续发展。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强化风险管理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建立完善的设备管理制度和风险评估机制，有助于及时识别和应对潜在风险，确保企业稳定运营。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优化设备管理流程，提高设备运行效率，有助于降低生产成本、提升产品质量，从而增强企业市场竞争力。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设备管理需求分析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当前企业拥有的设备种类和数量，以及设备的分布和使用情况。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设备种类与数量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设备的维护计划和实施情况，包括定期维护、故障维修等。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设备管理流程、信息化程度以及管理人员技能水平等。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企业对设备管理系统所需的功能，如设备采购、库存管理、维修管理等。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性能需求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系统应满足的性能指标，如响应时间、数据处理速度等。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安全需求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系统应具备的安全性和保密性要求，如用户权限管理、数据备份等。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变更申请与评估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对需求变更进行申请和评估，明确变更的合理性、影响范围和成本等。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变更实施与跟踪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经过评估后，对合理的需求变更进行实施，并跟踪变更的执行情况。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变更控制与版本管理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对需求变更进行严格的控制和版本管理，确保变更的准确性和可追溯性。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需求变更管理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设备管理规划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提高设备综合效率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通过合理规划和管理，提高设备的运行效率，降低故障率，延长使用寿命。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根据实际需求，合理配置设备资源，避免浪费和闲置。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降低运维成本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通过科学的规划和管理，降低设备的维护、修理和更新成本。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5" r="124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设备需求分析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设备配置计划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设备维护策略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设备更新计划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规划内容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对企业或组织的设备需求进行深入分析，包括设备类型、数量、性能等方面的需求。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制定设备的维护计划和策略，包括定期保养、预防性维护、故障应急处理等方面。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根据需求分析结果，制定设备配置计划，明确设备的采购、租赁或共享等方式。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根据设备的使用情况和性能评估，制定设备的更新计划，确保设备的性能和技术水平保持领先。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调研与评估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对现有设备状况进行调研和评估，了解设备的实际需求和存在的问题。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目标制定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根据调研结果和企业或组织的发展战略，制定设备管理的目标和指标。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根据目标，制定相应的设备管理方案和实施计划。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资源准备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准备实施设备管理方案所需的资源，包括人力、物力、财力等。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实施与执行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按照设备管理方案和实施计划，逐步推进各项工作的落实和执行。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对设备管理方案的执行情况进行监控和评估，根据实际情况进行必要的调整和优化。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规划实施步骤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设备采购与选型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设备验收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对采购的设备进行验收，确保设备符合合同规定的要求。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与供应商签订采购合同，明确设备规格、数量、价格、交货期等条款。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评估供应商的信誉、实力、产品质量等，选择合适的供应商。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明确设备采购的目的、数量、性能等要求，制定详细的采购计划。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收集设备市场信息，了解设备性能、价格、售后服务等情况。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选择适合企业生产需求的设备，避免盲目追求高性能、高配置。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选择经过稳定验证、故障率低的设备，确保生产过程的连续性和稳定性。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在满足性能要求的前提下，选择价格合理、性价比高的设备。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可维护性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选择易于维护、保养的设备，降低后期维修成本和停机时间。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设备选型原则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设备采购与选型的风险控制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关注市场动态，及时了解市场变化，避免采购过时或即将淘汰的设备。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合同风险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认真审查合同条款，确保合同内容明确、无歧义，避免合同纠纷。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对新技术、新设备进行充分了解和评估，避免采购不成熟或未经验证的设备。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验收风险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制定严格的验收标准和程序，确保采购的设备符合合同规定的要求，避免质量纠纷。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https://d.book118.com/656144143021010042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2024-09-09T09:13:16.341</cp:lastPrinted>
  <dcterms:created xsi:type="dcterms:W3CDTF">2024-09-09T01:13:16Z</dcterms:created>
  <dcterms:modified xsi:type="dcterms:W3CDTF">2024-09-09T01:13:18Z</dcterms:modified>
</cp:coreProperties>
</file>