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5B09E-F221-4C1B-80CC-B7CE5ECEA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72BE1-9BC2-4BC2-A9A5-4583CFD8B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58514-0345-4B61-AD5C-7DAD5D85B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34DAF-A0EA-400D-86BA-CCAAEF6C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511DD-8D16-4B80-952C-1FCEC5A0B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CE98E-59DE-4BA6-94B2-D4EC62800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F1E5E-A44E-4EBA-9E04-12AFB40C4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AEAC1-27E3-4BBF-91F1-6A6E0EC8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6F3CB-CD2B-4CB7-9D71-BDE92B19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46E7C-0928-4672-8954-5913F348D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A4683-28E8-48EA-9DB9-F75FB1E9C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442121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继续教育与职业发展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继续教育的定义与重要性
 职业发展路径与规划
 继续教育与职业发展的关系
 常见继续教育形式与特点
 职业发展中的技能需求分析
 继续教育提升职业竞争力
 继续教育的实施与评估
 结论：终身学习与职业发展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继续教育与职业发展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1.继续教育是指在初始教育之后进行的教育活动，旨在更新、补充和提高个人的知识、技能和素质。</a:t>
            </a:r>
          </a:p>
          <a:p>
            <a:r>
              <a:t>2.继续教育具有广泛的形式和内容，包括培训课程、学术研讨会、进修班等。</a:t>
            </a:r>
          </a:p>
          <a:p>
            <a:r>
              <a:t>3.继续教育与职业发展密切相关，是个人适应职场变化和提高竞争力的重要途径。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继续教育的重要性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1.提高职业技能：继续教育可以帮助个人掌握新的技能和知识，适应职场的变化和需求，提高职业竞争力。</a:t>
            </a:r>
          </a:p>
          <a:p>
            <a:r>
              <a:t>2.促进个人发展：通过继续教育，个人可以不断拓展自己的能力和视野，实现自我价值和职业发展。</a:t>
            </a:r>
          </a:p>
          <a:p>
            <a:r>
              <a:t>3.推动社会进步：继续教育可以提高整个社会的知识水平和技能水平，促进经济和社会的发展。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继续教育的趋势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1.在线化：随着互联网技术的发展，继续教育将更加在线化和数字化，提供更加灵活和多样化的学习方式。</a:t>
            </a:r>
          </a:p>
          <a:p>
            <a:r>
              <a:t>2.个性化：继续教育将更加注重个性化的需求和学习体验，提供更加定制化和精准化的学习方案。</a:t>
            </a:r>
          </a:p>
          <a:p>
            <a:r>
              <a:t>3.产业化：继续教育将与产业更加紧密结合，提供更加符合产业需求的人才培养方案。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继续教育的挑战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1.质量问题：继续教育的质量参差不齐，需要加强监管和评估，确保教育的质量和效果。</a:t>
            </a:r>
          </a:p>
          <a:p>
            <a:r>
              <a:t>2.成本问题：继续教育的成本较高，需要探索更加经济、高效的学习方式，降低学习的门槛和成本。</a:t>
            </a:r>
          </a:p>
          <a:p>
            <a:r>
              <a:t>3.认知问题：一些人对继续教育的认知不足，需要加强对继续教育的宣传和推广，提高大众的意识和参与度。</a:t>
            </a:r>
          </a:p>
          <a:p>
            <a:r>
              <a:t>以上是关于继续教育的定义与重要性的简要介绍，希望能够对您有所帮助。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职业发展路径与规划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继续教育与职业发展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职业发展路径与规划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自我评估与职业定位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1.了解自身的兴趣、价值观、技能和知识，以便确定适合的职业方向。</a:t>
            </a:r>
          </a:p>
          <a:p>
            <a:r>
              <a:t>2.研究不同职业的要求和发展趋势，以便制定合适的职业目标。</a:t>
            </a:r>
          </a:p>
          <a:p>
            <a:r>
              <a:t>3.根据职业目标和自身现状，制定可行的职业发展计划。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职业技能培养与提升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1.识别职业所需的核心技能和素质，通过学习和实践提升这些技能和素质。</a:t>
            </a:r>
          </a:p>
          <a:p>
            <a:r>
              <a:t>2.积极参加职业培训、研讨会和工作坊，不断更新自己的知识和技能。</a:t>
            </a:r>
          </a:p>
          <a:p>
            <a:r>
              <a:t>3.建立良好的人际关系网络，通过与他人交流和学习，提高自身的职业竞争力。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职业发展路径与规划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1.了解不同学历水平和专业背景对职业发展的影响，选择合适的学历提升途径。</a:t>
            </a:r>
          </a:p>
          <a:p>
            <a:r>
              <a:t>2.制定学历提升计划，合理安排时间和资源，确保学历提升与职业发展相互促进。</a:t>
            </a:r>
          </a:p>
          <a:p>
            <a:r>
              <a:t>3.在学历提升过程中，注重培养批判性思维、创新能力和跨学科素养，提高职业适应能力。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职业规划与职业发展阶段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1.了解职业发展的不同阶段和特点，制定与之相适应的职业规划。</a:t>
            </a:r>
          </a:p>
          <a:p>
            <a:r>
              <a:t>2.在职业规划中，考虑职业发展目标、时间表和资源安排，确保职业发展的连续性和稳定性。</a:t>
            </a:r>
          </a:p>
          <a:p>
            <a:r>
              <a:t>3.随着职业发展阶段的变化，及时调整职业规划，保持其动态性和可持续性。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职业发展与学历提升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职业发展路径与规划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职业转型与跨界发展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1.了解职业转型和跨界发展的必要性和可能性，积极拓展职业视野和领域。</a:t>
            </a:r>
          </a:p>
          <a:p>
            <a:r>
              <a:t>2.分析职业转型和跨界发展的风险和机遇，制定合理的策略和措施，确保转型成功。</a:t>
            </a:r>
          </a:p>
          <a:p>
            <a:r>
              <a:t>3.在职业转型和跨界发展过程中，注重培养跨学科知识和综合能力，提高适应新环境的能力。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职业发展与终身学习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1.认识到终身学习对职业发展的重要性，树立终身学习的理念。</a:t>
            </a:r>
          </a:p>
          <a:p>
            <a:r>
              <a:t>2.通过多种途径和形式进行终身学习，包括正式教育、非正式学习和在线课程等。</a:t>
            </a:r>
          </a:p>
          <a:p>
            <a:r>
              <a:t>3.在终身学习过程中，注重培养创新思维和解决问题的能力，提高职业竞争力和适应性。</a:t>
            </a:r>
          </a:p>
          <a:p>
            <a:r>
              <a:t>以上内容仅供参考，具体还需根据您的需求进行调整优化。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继续教育与职业发展的关系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继续教育与职业发展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继续教育与职业发展的关系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继续教育的职业发展促进作用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1.提升职业技能：继续教育可以帮助职场人士更新知识和技能，提升职业竞争力，适应职场变化。</a:t>
            </a:r>
          </a:p>
          <a:p>
            <a:r>
              <a:t>2.扩展职业领域：通过学习新的专业知识，个人可以拓宽职业领域，开拓更多的职业发展机会。</a:t>
            </a:r>
          </a:p>
          <a:p>
            <a:r>
              <a:t>3.增强职业信心：继续教育的成果可以增强个人的职业信心，提高工作满意度，促进职业生涯的稳步发展。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职业发展对继续教育的需求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1.职业竞争：随着职业竞争的加剧，职场人士需要不断通过继续教育来保持竞争力。</a:t>
            </a:r>
          </a:p>
          <a:p>
            <a:r>
              <a:t>2.职业转型：职业发展中的转型和升级往往需要通过学习和培训来实现，继续教育提供了这样的机会。</a:t>
            </a:r>
          </a:p>
          <a:p>
            <a:r>
              <a:t>3.职业规范：一些职业或岗位对继续教育有明确的要求，个人需要满足这些规范才能保持职业资格。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继续教育与职业发展的关系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继续教育与职业发展的相互促进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1.良性循环：继续教育和职业发展可以形成良性循环，相互促进，实现个人职业价值的最大化。</a:t>
            </a:r>
          </a:p>
          <a:p>
            <a:r>
              <a:t>2.跨界融合：通过继续教育，个人可以实现跨领域的知识和技能融合，为职业发展创造更多可能性。</a:t>
            </a:r>
          </a:p>
          <a:p>
            <a:r>
              <a:t>3.适应社会需求：继续教育可以帮助个人更好地适应社会的变化和需求，为职业发展提供稳定的基础。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常见继续教育形式与特点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继续教育与职业发展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常见继续教育形式与特点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1.灵活方便，可随时随地进行学习。</a:t>
            </a:r>
          </a:p>
          <a:p>
            <a:r>
              <a:t>2.可根据个人需求自主选择课程和学习进度。</a:t>
            </a:r>
          </a:p>
          <a:p>
            <a:r>
              <a:t>3.通过网络互动和社交学习，促进学习交流和知识分享。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研讨会和学术会议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1.提供面对面交流和学习机会，促进人际关系建立。</a:t>
            </a:r>
          </a:p>
          <a:p>
            <a:r>
              <a:t>2.通过专家讲座和研讨，获取前沿知识和最新研究成果。</a:t>
            </a:r>
          </a:p>
          <a:p>
            <a:r>
              <a:t>3.有助于拓展专业视野和激发创新思维。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在线学习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常见继续教育形式与特点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1.提供针对特定职业或岗位的技能和知识培训。</a:t>
            </a:r>
          </a:p>
          <a:p>
            <a:r>
              <a:t>2.有助于提升职业竞争力和适应职业市场需求。</a:t>
            </a:r>
          </a:p>
          <a:p>
            <a:r>
              <a:t>3.通过实践操作和培训反馈，提高技能水平和工作效率。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学术期刊和出版物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1.提供专业的学术研究和理论探讨，促进知识积累和传播。</a:t>
            </a:r>
          </a:p>
          <a:p>
            <a:r>
              <a:t>2.通过阅读和撰写学术论文，提高学术素养和研究能力。</a:t>
            </a:r>
          </a:p>
          <a:p>
            <a:r>
              <a:t>3.有助于了解学科前沿和发展趋势，拓展学术视野。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https://d.book118.com/656144212153010035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继续教育的定义与重要性</vt:lpstr>
      <vt:lpstr> 继续教育的定义与重要性</vt:lpstr>
      <vt:lpstr> 继续教育的定义与重要性</vt:lpstr>
      <vt:lpstr> 职业发展路径与规划</vt:lpstr>
      <vt:lpstr> 职业发展路径与规划</vt:lpstr>
      <vt:lpstr> 职业发展路径与规划</vt:lpstr>
      <vt:lpstr> 职业发展路径与规划</vt:lpstr>
      <vt:lpstr> 继续教育与职业发展的关系</vt:lpstr>
      <vt:lpstr> 继续教育与职业发展的关系</vt:lpstr>
      <vt:lpstr> 继续教育与职业发展的关系</vt:lpstr>
      <vt:lpstr> 常见继续教育形式与特点</vt:lpstr>
      <vt:lpstr> 常见继续教育形式与特点</vt:lpstr>
      <vt:lpstr> 常见继续教育形式与特点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2024-09-05T16:04:40.183</cp:lastPrinted>
  <dcterms:created xsi:type="dcterms:W3CDTF">2024-09-05T08:04:40Z</dcterms:created>
  <dcterms:modified xsi:type="dcterms:W3CDTF">2024-09-05T08:04:42Z</dcterms:modified>
</cp:coreProperties>
</file>